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7295" r:id="rId3"/>
    <p:sldId id="7297" r:id="rId4"/>
    <p:sldId id="7298" r:id="rId5"/>
    <p:sldId id="7303" r:id="rId6"/>
    <p:sldId id="7302" r:id="rId7"/>
    <p:sldId id="7299" r:id="rId8"/>
    <p:sldId id="7304" r:id="rId9"/>
    <p:sldId id="7305" r:id="rId10"/>
    <p:sldId id="7306" r:id="rId11"/>
    <p:sldId id="7308" r:id="rId12"/>
    <p:sldId id="380" r:id="rId13"/>
    <p:sldId id="7300" r:id="rId14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B"/>
    <a:srgbClr val="070707"/>
    <a:srgbClr val="EAF0D8"/>
    <a:srgbClr val="BFD730"/>
    <a:srgbClr val="4B8FCC"/>
    <a:srgbClr val="5C2D91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FDD7B3-0279-41A3-9FB8-52D5B2D5DE9F}" v="114" dt="2025-04-27T14:29:12.483"/>
    <p1510:client id="{599244F4-B171-4289-86B3-A58805E97F66}" v="982" dt="2025-04-27T20:24:30.324"/>
    <p1510:client id="{D9AA2339-210A-7125-F81A-6266D7CE2EB9}" v="46" dt="2025-04-27T14:36:00.218"/>
    <p1510:client id="{E6BA9635-3226-F2BF-9203-9CBC9FA6D9DC}" v="79" dt="2025-04-27T14:13:04.081"/>
    <p1510:client id="{EBD7A0BA-F4E3-7C0C-CBAD-B13C27A2E739}" v="150" dt="2025-04-27T13:47:54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80" y="25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Herberich" userId="4ed7d3b72178c93a" providerId="LiveId" clId="{599244F4-B171-4289-86B3-A58805E97F66}"/>
    <pc:docChg chg="undo redo custSel addSld delSld modSld sldOrd delMainMaster delSection modSection">
      <pc:chgData name="Robin Herberich" userId="4ed7d3b72178c93a" providerId="LiveId" clId="{599244F4-B171-4289-86B3-A58805E97F66}" dt="2025-04-27T20:24:36.054" v="2316" actId="27636"/>
      <pc:docMkLst>
        <pc:docMk/>
      </pc:docMkLst>
      <pc:sldChg chg="addSp delSp modSp mod modTransition">
        <pc:chgData name="Robin Herberich" userId="4ed7d3b72178c93a" providerId="LiveId" clId="{599244F4-B171-4289-86B3-A58805E97F66}" dt="2025-04-27T10:49:51.979" v="2205"/>
        <pc:sldMkLst>
          <pc:docMk/>
          <pc:sldMk cId="2130171528" sldId="256"/>
        </pc:sldMkLst>
        <pc:spChg chg="add del mod">
          <ac:chgData name="Robin Herberich" userId="4ed7d3b72178c93a" providerId="LiveId" clId="{599244F4-B171-4289-86B3-A58805E97F66}" dt="2025-04-27T10:49:29.165" v="2195"/>
          <ac:spMkLst>
            <pc:docMk/>
            <pc:sldMk cId="2130171528" sldId="256"/>
            <ac:spMk id="4" creationId="{DC3A578F-2A0B-8BD7-CB75-B66EB441EAB5}"/>
          </ac:spMkLst>
        </pc:spChg>
        <pc:spChg chg="mod">
          <ac:chgData name="Robin Herberich" userId="4ed7d3b72178c93a" providerId="LiveId" clId="{599244F4-B171-4289-86B3-A58805E97F66}" dt="2025-04-14T07:36:40.023" v="93" actId="404"/>
          <ac:spMkLst>
            <pc:docMk/>
            <pc:sldMk cId="2130171528" sldId="256"/>
            <ac:spMk id="9" creationId="{6AF2DA65-CF00-774A-9D7C-EEFA627B218F}"/>
          </ac:spMkLst>
        </pc:spChg>
        <pc:picChg chg="add del mod">
          <ac:chgData name="Robin Herberich" userId="4ed7d3b72178c93a" providerId="LiveId" clId="{599244F4-B171-4289-86B3-A58805E97F66}" dt="2025-04-27T10:49:28.627" v="2194" actId="478"/>
          <ac:picMkLst>
            <pc:docMk/>
            <pc:sldMk cId="2130171528" sldId="256"/>
            <ac:picMk id="6" creationId="{1B481D43-0BA0-C61E-6743-7830D9914C12}"/>
          </ac:picMkLst>
        </pc:picChg>
        <pc:picChg chg="add mod ord">
          <ac:chgData name="Robin Herberich" userId="4ed7d3b72178c93a" providerId="LiveId" clId="{599244F4-B171-4289-86B3-A58805E97F66}" dt="2025-04-27T10:49:34.069" v="2198" actId="167"/>
          <ac:picMkLst>
            <pc:docMk/>
            <pc:sldMk cId="2130171528" sldId="256"/>
            <ac:picMk id="7" creationId="{7ACE2E72-3635-ED55-DA06-D975FDC59242}"/>
          </ac:picMkLst>
        </pc:picChg>
      </pc:sldChg>
      <pc:sldChg chg="del">
        <pc:chgData name="Robin Herberich" userId="4ed7d3b72178c93a" providerId="LiveId" clId="{599244F4-B171-4289-86B3-A58805E97F66}" dt="2025-04-14T07:28:02.508" v="3" actId="47"/>
        <pc:sldMkLst>
          <pc:docMk/>
          <pc:sldMk cId="1180599143" sldId="258"/>
        </pc:sldMkLst>
      </pc:sldChg>
      <pc:sldChg chg="del">
        <pc:chgData name="Robin Herberich" userId="4ed7d3b72178c93a" providerId="LiveId" clId="{599244F4-B171-4289-86B3-A58805E97F66}" dt="2025-04-14T07:28:46.539" v="52" actId="47"/>
        <pc:sldMkLst>
          <pc:docMk/>
          <pc:sldMk cId="2179359858" sldId="261"/>
        </pc:sldMkLst>
      </pc:sldChg>
      <pc:sldChg chg="del">
        <pc:chgData name="Robin Herberich" userId="4ed7d3b72178c93a" providerId="LiveId" clId="{599244F4-B171-4289-86B3-A58805E97F66}" dt="2025-04-14T07:28:38.301" v="34" actId="47"/>
        <pc:sldMkLst>
          <pc:docMk/>
          <pc:sldMk cId="326863281" sldId="268"/>
        </pc:sldMkLst>
      </pc:sldChg>
      <pc:sldChg chg="del">
        <pc:chgData name="Robin Herberich" userId="4ed7d3b72178c93a" providerId="LiveId" clId="{599244F4-B171-4289-86B3-A58805E97F66}" dt="2025-04-14T07:28:42.520" v="41" actId="47"/>
        <pc:sldMkLst>
          <pc:docMk/>
          <pc:sldMk cId="2255931284" sldId="275"/>
        </pc:sldMkLst>
      </pc:sldChg>
      <pc:sldChg chg="del">
        <pc:chgData name="Robin Herberich" userId="4ed7d3b72178c93a" providerId="LiveId" clId="{599244F4-B171-4289-86B3-A58805E97F66}" dt="2025-04-14T07:28:50.613" v="61" actId="47"/>
        <pc:sldMkLst>
          <pc:docMk/>
          <pc:sldMk cId="860987111" sldId="283"/>
        </pc:sldMkLst>
      </pc:sldChg>
      <pc:sldChg chg="del">
        <pc:chgData name="Robin Herberich" userId="4ed7d3b72178c93a" providerId="LiveId" clId="{599244F4-B171-4289-86B3-A58805E97F66}" dt="2025-04-14T07:28:34.305" v="26" actId="47"/>
        <pc:sldMkLst>
          <pc:docMk/>
          <pc:sldMk cId="1996441418" sldId="285"/>
        </pc:sldMkLst>
      </pc:sldChg>
      <pc:sldChg chg="del">
        <pc:chgData name="Robin Herberich" userId="4ed7d3b72178c93a" providerId="LiveId" clId="{599244F4-B171-4289-86B3-A58805E97F66}" dt="2025-04-14T07:28:47.572" v="55" actId="47"/>
        <pc:sldMkLst>
          <pc:docMk/>
          <pc:sldMk cId="1013524942" sldId="292"/>
        </pc:sldMkLst>
      </pc:sldChg>
      <pc:sldChg chg="del">
        <pc:chgData name="Robin Herberich" userId="4ed7d3b72178c93a" providerId="LiveId" clId="{599244F4-B171-4289-86B3-A58805E97F66}" dt="2025-04-14T07:28:39.985" v="37" actId="47"/>
        <pc:sldMkLst>
          <pc:docMk/>
          <pc:sldMk cId="2120187877" sldId="323"/>
        </pc:sldMkLst>
      </pc:sldChg>
      <pc:sldChg chg="modSp add del mod ord">
        <pc:chgData name="Robin Herberich" userId="4ed7d3b72178c93a" providerId="LiveId" clId="{599244F4-B171-4289-86B3-A58805E97F66}" dt="2025-04-14T08:19:36.952" v="653" actId="14100"/>
        <pc:sldMkLst>
          <pc:docMk/>
          <pc:sldMk cId="2722231666" sldId="380"/>
        </pc:sldMkLst>
        <pc:spChg chg="mod">
          <ac:chgData name="Robin Herberich" userId="4ed7d3b72178c93a" providerId="LiveId" clId="{599244F4-B171-4289-86B3-A58805E97F66}" dt="2025-04-14T08:19:36.952" v="653" actId="14100"/>
          <ac:spMkLst>
            <pc:docMk/>
            <pc:sldMk cId="2722231666" sldId="380"/>
            <ac:spMk id="10" creationId="{2F4A7CFE-65FA-E249-9125-D938BCA44079}"/>
          </ac:spMkLst>
        </pc:spChg>
      </pc:sldChg>
      <pc:sldChg chg="del ord">
        <pc:chgData name="Robin Herberich" userId="4ed7d3b72178c93a" providerId="LiveId" clId="{599244F4-B171-4289-86B3-A58805E97F66}" dt="2025-04-14T07:30:23.408" v="76" actId="47"/>
        <pc:sldMkLst>
          <pc:docMk/>
          <pc:sldMk cId="2339989214" sldId="387"/>
        </pc:sldMkLst>
      </pc:sldChg>
      <pc:sldChg chg="del">
        <pc:chgData name="Robin Herberich" userId="4ed7d3b72178c93a" providerId="LiveId" clId="{599244F4-B171-4289-86B3-A58805E97F66}" dt="2025-04-14T07:28:23.981" v="15" actId="47"/>
        <pc:sldMkLst>
          <pc:docMk/>
          <pc:sldMk cId="1712969755" sldId="390"/>
        </pc:sldMkLst>
      </pc:sldChg>
      <pc:sldChg chg="del">
        <pc:chgData name="Robin Herberich" userId="4ed7d3b72178c93a" providerId="LiveId" clId="{599244F4-B171-4289-86B3-A58805E97F66}" dt="2025-04-14T07:28:25.399" v="16" actId="47"/>
        <pc:sldMkLst>
          <pc:docMk/>
          <pc:sldMk cId="450303922" sldId="391"/>
        </pc:sldMkLst>
      </pc:sldChg>
      <pc:sldChg chg="del">
        <pc:chgData name="Robin Herberich" userId="4ed7d3b72178c93a" providerId="LiveId" clId="{599244F4-B171-4289-86B3-A58805E97F66}" dt="2025-04-14T07:28:29.994" v="21" actId="47"/>
        <pc:sldMkLst>
          <pc:docMk/>
          <pc:sldMk cId="2803943147" sldId="413"/>
        </pc:sldMkLst>
      </pc:sldChg>
      <pc:sldChg chg="del">
        <pc:chgData name="Robin Herberich" userId="4ed7d3b72178c93a" providerId="LiveId" clId="{599244F4-B171-4289-86B3-A58805E97F66}" dt="2025-04-14T07:28:21.911" v="12" actId="47"/>
        <pc:sldMkLst>
          <pc:docMk/>
          <pc:sldMk cId="3177780826" sldId="470"/>
        </pc:sldMkLst>
      </pc:sldChg>
      <pc:sldChg chg="del">
        <pc:chgData name="Robin Herberich" userId="4ed7d3b72178c93a" providerId="LiveId" clId="{599244F4-B171-4289-86B3-A58805E97F66}" dt="2025-04-14T07:28:32.955" v="24" actId="47"/>
        <pc:sldMkLst>
          <pc:docMk/>
          <pc:sldMk cId="857672888" sldId="472"/>
        </pc:sldMkLst>
      </pc:sldChg>
      <pc:sldChg chg="del">
        <pc:chgData name="Robin Herberich" userId="4ed7d3b72178c93a" providerId="LiveId" clId="{599244F4-B171-4289-86B3-A58805E97F66}" dt="2025-04-14T07:28:36.021" v="29" actId="47"/>
        <pc:sldMkLst>
          <pc:docMk/>
          <pc:sldMk cId="1563765253" sldId="1019"/>
        </pc:sldMkLst>
      </pc:sldChg>
      <pc:sldChg chg="del">
        <pc:chgData name="Robin Herberich" userId="4ed7d3b72178c93a" providerId="LiveId" clId="{599244F4-B171-4289-86B3-A58805E97F66}" dt="2025-04-14T07:28:41.766" v="39" actId="47"/>
        <pc:sldMkLst>
          <pc:docMk/>
          <pc:sldMk cId="676648438" sldId="1021"/>
        </pc:sldMkLst>
      </pc:sldChg>
      <pc:sldChg chg="del">
        <pc:chgData name="Robin Herberich" userId="4ed7d3b72178c93a" providerId="LiveId" clId="{599244F4-B171-4289-86B3-A58805E97F66}" dt="2025-04-14T07:28:28.047" v="19" actId="47"/>
        <pc:sldMkLst>
          <pc:docMk/>
          <pc:sldMk cId="707329255" sldId="1166"/>
        </pc:sldMkLst>
      </pc:sldChg>
      <pc:sldChg chg="del">
        <pc:chgData name="Robin Herberich" userId="4ed7d3b72178c93a" providerId="LiveId" clId="{599244F4-B171-4289-86B3-A58805E97F66}" dt="2025-04-14T07:28:48.203" v="57" actId="47"/>
        <pc:sldMkLst>
          <pc:docMk/>
          <pc:sldMk cId="2640965873" sldId="2401"/>
        </pc:sldMkLst>
      </pc:sldChg>
      <pc:sldChg chg="del">
        <pc:chgData name="Robin Herberich" userId="4ed7d3b72178c93a" providerId="LiveId" clId="{599244F4-B171-4289-86B3-A58805E97F66}" dt="2025-04-14T07:28:12.208" v="9" actId="47"/>
        <pc:sldMkLst>
          <pc:docMk/>
          <pc:sldMk cId="3843100383" sldId="2413"/>
        </pc:sldMkLst>
      </pc:sldChg>
      <pc:sldChg chg="del">
        <pc:chgData name="Robin Herberich" userId="4ed7d3b72178c93a" providerId="LiveId" clId="{599244F4-B171-4289-86B3-A58805E97F66}" dt="2025-04-14T07:28:10.681" v="8" actId="47"/>
        <pc:sldMkLst>
          <pc:docMk/>
          <pc:sldMk cId="674973466" sldId="2416"/>
        </pc:sldMkLst>
      </pc:sldChg>
      <pc:sldChg chg="del">
        <pc:chgData name="Robin Herberich" userId="4ed7d3b72178c93a" providerId="LiveId" clId="{599244F4-B171-4289-86B3-A58805E97F66}" dt="2025-04-14T07:27:54.512" v="1" actId="47"/>
        <pc:sldMkLst>
          <pc:docMk/>
          <pc:sldMk cId="835052131" sldId="2417"/>
        </pc:sldMkLst>
      </pc:sldChg>
      <pc:sldChg chg="del">
        <pc:chgData name="Robin Herberich" userId="4ed7d3b72178c93a" providerId="LiveId" clId="{599244F4-B171-4289-86B3-A58805E97F66}" dt="2025-04-14T07:28:37.857" v="33" actId="47"/>
        <pc:sldMkLst>
          <pc:docMk/>
          <pc:sldMk cId="0" sldId="2418"/>
        </pc:sldMkLst>
      </pc:sldChg>
      <pc:sldChg chg="del">
        <pc:chgData name="Robin Herberich" userId="4ed7d3b72178c93a" providerId="LiveId" clId="{599244F4-B171-4289-86B3-A58805E97F66}" dt="2025-04-14T07:28:06.015" v="6" actId="47"/>
        <pc:sldMkLst>
          <pc:docMk/>
          <pc:sldMk cId="3777634182" sldId="2427"/>
        </pc:sldMkLst>
      </pc:sldChg>
      <pc:sldChg chg="del">
        <pc:chgData name="Robin Herberich" userId="4ed7d3b72178c93a" providerId="LiveId" clId="{599244F4-B171-4289-86B3-A58805E97F66}" dt="2025-04-14T07:27:52.114" v="0" actId="47"/>
        <pc:sldMkLst>
          <pc:docMk/>
          <pc:sldMk cId="3035789025" sldId="2446"/>
        </pc:sldMkLst>
      </pc:sldChg>
      <pc:sldChg chg="del">
        <pc:chgData name="Robin Herberich" userId="4ed7d3b72178c93a" providerId="LiveId" clId="{599244F4-B171-4289-86B3-A58805E97F66}" dt="2025-04-14T07:28:37.386" v="32" actId="47"/>
        <pc:sldMkLst>
          <pc:docMk/>
          <pc:sldMk cId="3243911019" sldId="2471"/>
        </pc:sldMkLst>
      </pc:sldChg>
      <pc:sldChg chg="del">
        <pc:chgData name="Robin Herberich" userId="4ed7d3b72178c93a" providerId="LiveId" clId="{599244F4-B171-4289-86B3-A58805E97F66}" dt="2025-04-14T07:28:36.917" v="31" actId="47"/>
        <pc:sldMkLst>
          <pc:docMk/>
          <pc:sldMk cId="946715106" sldId="2472"/>
        </pc:sldMkLst>
      </pc:sldChg>
      <pc:sldChg chg="del">
        <pc:chgData name="Robin Herberich" userId="4ed7d3b72178c93a" providerId="LiveId" clId="{599244F4-B171-4289-86B3-A58805E97F66}" dt="2025-04-14T07:28:23.407" v="14" actId="47"/>
        <pc:sldMkLst>
          <pc:docMk/>
          <pc:sldMk cId="830462953" sldId="2481"/>
        </pc:sldMkLst>
      </pc:sldChg>
      <pc:sldChg chg="del">
        <pc:chgData name="Robin Herberich" userId="4ed7d3b72178c93a" providerId="LiveId" clId="{599244F4-B171-4289-86B3-A58805E97F66}" dt="2025-04-14T07:28:36.417" v="30" actId="47"/>
        <pc:sldMkLst>
          <pc:docMk/>
          <pc:sldMk cId="2284577285" sldId="2489"/>
        </pc:sldMkLst>
      </pc:sldChg>
      <pc:sldChg chg="del">
        <pc:chgData name="Robin Herberich" userId="4ed7d3b72178c93a" providerId="LiveId" clId="{599244F4-B171-4289-86B3-A58805E97F66}" dt="2025-04-14T07:28:28.968" v="20" actId="47"/>
        <pc:sldMkLst>
          <pc:docMk/>
          <pc:sldMk cId="2751399698" sldId="2503"/>
        </pc:sldMkLst>
      </pc:sldChg>
      <pc:sldChg chg="del">
        <pc:chgData name="Robin Herberich" userId="4ed7d3b72178c93a" providerId="LiveId" clId="{599244F4-B171-4289-86B3-A58805E97F66}" dt="2025-04-14T07:28:47.860" v="56" actId="47"/>
        <pc:sldMkLst>
          <pc:docMk/>
          <pc:sldMk cId="263590849" sldId="2508"/>
        </pc:sldMkLst>
      </pc:sldChg>
      <pc:sldChg chg="del">
        <pc:chgData name="Robin Herberich" userId="4ed7d3b72178c93a" providerId="LiveId" clId="{599244F4-B171-4289-86B3-A58805E97F66}" dt="2025-04-14T07:28:43.790" v="44" actId="47"/>
        <pc:sldMkLst>
          <pc:docMk/>
          <pc:sldMk cId="2784664511" sldId="2595"/>
        </pc:sldMkLst>
      </pc:sldChg>
      <pc:sldChg chg="del">
        <pc:chgData name="Robin Herberich" userId="4ed7d3b72178c93a" providerId="LiveId" clId="{599244F4-B171-4289-86B3-A58805E97F66}" dt="2025-04-14T07:28:33.761" v="25" actId="47"/>
        <pc:sldMkLst>
          <pc:docMk/>
          <pc:sldMk cId="852395954" sldId="2596"/>
        </pc:sldMkLst>
      </pc:sldChg>
      <pc:sldChg chg="del">
        <pc:chgData name="Robin Herberich" userId="4ed7d3b72178c93a" providerId="LiveId" clId="{599244F4-B171-4289-86B3-A58805E97F66}" dt="2025-04-14T07:28:22.610" v="13" actId="47"/>
        <pc:sldMkLst>
          <pc:docMk/>
          <pc:sldMk cId="2523249985" sldId="2597"/>
        </pc:sldMkLst>
      </pc:sldChg>
      <pc:sldChg chg="del">
        <pc:chgData name="Robin Herberich" userId="4ed7d3b72178c93a" providerId="LiveId" clId="{599244F4-B171-4289-86B3-A58805E97F66}" dt="2025-04-14T07:28:03.662" v="4" actId="47"/>
        <pc:sldMkLst>
          <pc:docMk/>
          <pc:sldMk cId="2377930282" sldId="2598"/>
        </pc:sldMkLst>
      </pc:sldChg>
      <pc:sldChg chg="del">
        <pc:chgData name="Robin Herberich" userId="4ed7d3b72178c93a" providerId="LiveId" clId="{599244F4-B171-4289-86B3-A58805E97F66}" dt="2025-04-14T07:28:04.490" v="5" actId="47"/>
        <pc:sldMkLst>
          <pc:docMk/>
          <pc:sldMk cId="2195625099" sldId="2606"/>
        </pc:sldMkLst>
      </pc:sldChg>
      <pc:sldChg chg="del">
        <pc:chgData name="Robin Herberich" userId="4ed7d3b72178c93a" providerId="LiveId" clId="{599244F4-B171-4289-86B3-A58805E97F66}" dt="2025-04-14T07:28:08.397" v="7" actId="47"/>
        <pc:sldMkLst>
          <pc:docMk/>
          <pc:sldMk cId="1239021612" sldId="2607"/>
        </pc:sldMkLst>
      </pc:sldChg>
      <pc:sldChg chg="del">
        <pc:chgData name="Robin Herberich" userId="4ed7d3b72178c93a" providerId="LiveId" clId="{599244F4-B171-4289-86B3-A58805E97F66}" dt="2025-04-14T07:28:34.877" v="27" actId="47"/>
        <pc:sldMkLst>
          <pc:docMk/>
          <pc:sldMk cId="1744583209" sldId="2643"/>
        </pc:sldMkLst>
      </pc:sldChg>
      <pc:sldChg chg="del">
        <pc:chgData name="Robin Herberich" userId="4ed7d3b72178c93a" providerId="LiveId" clId="{599244F4-B171-4289-86B3-A58805E97F66}" dt="2025-04-14T07:28:35.594" v="28" actId="47"/>
        <pc:sldMkLst>
          <pc:docMk/>
          <pc:sldMk cId="541919384" sldId="2644"/>
        </pc:sldMkLst>
      </pc:sldChg>
      <pc:sldChg chg="del">
        <pc:chgData name="Robin Herberich" userId="4ed7d3b72178c93a" providerId="LiveId" clId="{599244F4-B171-4289-86B3-A58805E97F66}" dt="2025-04-14T07:28:30.632" v="22" actId="47"/>
        <pc:sldMkLst>
          <pc:docMk/>
          <pc:sldMk cId="2406881019" sldId="2745"/>
        </pc:sldMkLst>
      </pc:sldChg>
      <pc:sldChg chg="del">
        <pc:chgData name="Robin Herberich" userId="4ed7d3b72178c93a" providerId="LiveId" clId="{599244F4-B171-4289-86B3-A58805E97F66}" dt="2025-04-14T07:28:45.777" v="50" actId="47"/>
        <pc:sldMkLst>
          <pc:docMk/>
          <pc:sldMk cId="933712415" sldId="3859"/>
        </pc:sldMkLst>
      </pc:sldChg>
      <pc:sldChg chg="del">
        <pc:chgData name="Robin Herberich" userId="4ed7d3b72178c93a" providerId="LiveId" clId="{599244F4-B171-4289-86B3-A58805E97F66}" dt="2025-04-14T07:28:49.492" v="59" actId="47"/>
        <pc:sldMkLst>
          <pc:docMk/>
          <pc:sldMk cId="1749763102" sldId="3881"/>
        </pc:sldMkLst>
      </pc:sldChg>
      <pc:sldChg chg="del">
        <pc:chgData name="Robin Herberich" userId="4ed7d3b72178c93a" providerId="LiveId" clId="{599244F4-B171-4289-86B3-A58805E97F66}" dt="2025-04-14T07:28:47.222" v="54" actId="47"/>
        <pc:sldMkLst>
          <pc:docMk/>
          <pc:sldMk cId="4172507132" sldId="3887"/>
        </pc:sldMkLst>
      </pc:sldChg>
      <pc:sldChg chg="del">
        <pc:chgData name="Robin Herberich" userId="4ed7d3b72178c93a" providerId="LiveId" clId="{599244F4-B171-4289-86B3-A58805E97F66}" dt="2025-04-14T07:27:58.967" v="2" actId="47"/>
        <pc:sldMkLst>
          <pc:docMk/>
          <pc:sldMk cId="4256610566" sldId="3891"/>
        </pc:sldMkLst>
      </pc:sldChg>
      <pc:sldChg chg="del">
        <pc:chgData name="Robin Herberich" userId="4ed7d3b72178c93a" providerId="LiveId" clId="{599244F4-B171-4289-86B3-A58805E97F66}" dt="2025-04-14T07:28:13.340" v="10" actId="47"/>
        <pc:sldMkLst>
          <pc:docMk/>
          <pc:sldMk cId="4276352008" sldId="3892"/>
        </pc:sldMkLst>
      </pc:sldChg>
      <pc:sldChg chg="del">
        <pc:chgData name="Robin Herberich" userId="4ed7d3b72178c93a" providerId="LiveId" clId="{599244F4-B171-4289-86B3-A58805E97F66}" dt="2025-04-14T07:28:14.087" v="11" actId="47"/>
        <pc:sldMkLst>
          <pc:docMk/>
          <pc:sldMk cId="4230476439" sldId="3893"/>
        </pc:sldMkLst>
      </pc:sldChg>
      <pc:sldChg chg="del">
        <pc:chgData name="Robin Herberich" userId="4ed7d3b72178c93a" providerId="LiveId" clId="{599244F4-B171-4289-86B3-A58805E97F66}" dt="2025-04-14T07:28:26.450" v="17" actId="47"/>
        <pc:sldMkLst>
          <pc:docMk/>
          <pc:sldMk cId="3035965032" sldId="3894"/>
        </pc:sldMkLst>
      </pc:sldChg>
      <pc:sldChg chg="del">
        <pc:chgData name="Robin Herberich" userId="4ed7d3b72178c93a" providerId="LiveId" clId="{599244F4-B171-4289-86B3-A58805E97F66}" dt="2025-04-14T07:28:51.143" v="62" actId="47"/>
        <pc:sldMkLst>
          <pc:docMk/>
          <pc:sldMk cId="505128831" sldId="3896"/>
        </pc:sldMkLst>
      </pc:sldChg>
      <pc:sldChg chg="del">
        <pc:chgData name="Robin Herberich" userId="4ed7d3b72178c93a" providerId="LiveId" clId="{599244F4-B171-4289-86B3-A58805E97F66}" dt="2025-04-14T07:28:39.474" v="36" actId="47"/>
        <pc:sldMkLst>
          <pc:docMk/>
          <pc:sldMk cId="3301792128" sldId="3898"/>
        </pc:sldMkLst>
      </pc:sldChg>
      <pc:sldChg chg="del">
        <pc:chgData name="Robin Herberich" userId="4ed7d3b72178c93a" providerId="LiveId" clId="{599244F4-B171-4289-86B3-A58805E97F66}" dt="2025-04-14T07:28:38.951" v="35" actId="47"/>
        <pc:sldMkLst>
          <pc:docMk/>
          <pc:sldMk cId="293542935" sldId="3899"/>
        </pc:sldMkLst>
      </pc:sldChg>
      <pc:sldChg chg="del">
        <pc:chgData name="Robin Herberich" userId="4ed7d3b72178c93a" providerId="LiveId" clId="{599244F4-B171-4289-86B3-A58805E97F66}" dt="2025-04-14T07:28:45.507" v="49" actId="47"/>
        <pc:sldMkLst>
          <pc:docMk/>
          <pc:sldMk cId="1677379757" sldId="3900"/>
        </pc:sldMkLst>
      </pc:sldChg>
      <pc:sldChg chg="del">
        <pc:chgData name="Robin Herberich" userId="4ed7d3b72178c93a" providerId="LiveId" clId="{599244F4-B171-4289-86B3-A58805E97F66}" dt="2025-04-14T07:28:46.206" v="51" actId="47"/>
        <pc:sldMkLst>
          <pc:docMk/>
          <pc:sldMk cId="3735737824" sldId="3929"/>
        </pc:sldMkLst>
      </pc:sldChg>
      <pc:sldChg chg="del">
        <pc:chgData name="Robin Herberich" userId="4ed7d3b72178c93a" providerId="LiveId" clId="{599244F4-B171-4289-86B3-A58805E97F66}" dt="2025-04-14T07:28:40.413" v="38" actId="47"/>
        <pc:sldMkLst>
          <pc:docMk/>
          <pc:sldMk cId="4279865283" sldId="7276"/>
        </pc:sldMkLst>
      </pc:sldChg>
      <pc:sldChg chg="add del">
        <pc:chgData name="Robin Herberich" userId="4ed7d3b72178c93a" providerId="LiveId" clId="{599244F4-B171-4289-86B3-A58805E97F66}" dt="2025-04-14T07:30:38.635" v="79" actId="47"/>
        <pc:sldMkLst>
          <pc:docMk/>
          <pc:sldMk cId="4196807309" sldId="7283"/>
        </pc:sldMkLst>
      </pc:sldChg>
      <pc:sldChg chg="del">
        <pc:chgData name="Robin Herberich" userId="4ed7d3b72178c93a" providerId="LiveId" clId="{599244F4-B171-4289-86B3-A58805E97F66}" dt="2025-04-14T07:28:31.468" v="23" actId="47"/>
        <pc:sldMkLst>
          <pc:docMk/>
          <pc:sldMk cId="2458591287" sldId="7288"/>
        </pc:sldMkLst>
      </pc:sldChg>
      <pc:sldChg chg="del">
        <pc:chgData name="Robin Herberich" userId="4ed7d3b72178c93a" providerId="LiveId" clId="{599244F4-B171-4289-86B3-A58805E97F66}" dt="2025-04-14T07:28:27.266" v="18" actId="47"/>
        <pc:sldMkLst>
          <pc:docMk/>
          <pc:sldMk cId="2421716116" sldId="7289"/>
        </pc:sldMkLst>
      </pc:sldChg>
      <pc:sldChg chg="del">
        <pc:chgData name="Robin Herberich" userId="4ed7d3b72178c93a" providerId="LiveId" clId="{599244F4-B171-4289-86B3-A58805E97F66}" dt="2025-04-14T07:28:46.920" v="53" actId="47"/>
        <pc:sldMkLst>
          <pc:docMk/>
          <pc:sldMk cId="2715243227" sldId="7290"/>
        </pc:sldMkLst>
      </pc:sldChg>
      <pc:sldChg chg="del">
        <pc:chgData name="Robin Herberich" userId="4ed7d3b72178c93a" providerId="LiveId" clId="{599244F4-B171-4289-86B3-A58805E97F66}" dt="2025-04-14T07:28:48.596" v="58" actId="47"/>
        <pc:sldMkLst>
          <pc:docMk/>
          <pc:sldMk cId="1723815326" sldId="7291"/>
        </pc:sldMkLst>
      </pc:sldChg>
      <pc:sldChg chg="del">
        <pc:chgData name="Robin Herberich" userId="4ed7d3b72178c93a" providerId="LiveId" clId="{599244F4-B171-4289-86B3-A58805E97F66}" dt="2025-04-14T07:28:50.084" v="60" actId="47"/>
        <pc:sldMkLst>
          <pc:docMk/>
          <pc:sldMk cId="3100759450" sldId="7292"/>
        </pc:sldMkLst>
      </pc:sldChg>
      <pc:sldChg chg="add del">
        <pc:chgData name="Robin Herberich" userId="4ed7d3b72178c93a" providerId="LiveId" clId="{599244F4-B171-4289-86B3-A58805E97F66}" dt="2025-04-14T07:30:39.802" v="80" actId="47"/>
        <pc:sldMkLst>
          <pc:docMk/>
          <pc:sldMk cId="4256166564" sldId="7294"/>
        </pc:sldMkLst>
      </pc:sldChg>
      <pc:sldChg chg="addSp delSp modSp new mod modTransition">
        <pc:chgData name="Robin Herberich" userId="4ed7d3b72178c93a" providerId="LiveId" clId="{599244F4-B171-4289-86B3-A58805E97F66}" dt="2025-04-27T10:56:31.036" v="2210" actId="1076"/>
        <pc:sldMkLst>
          <pc:docMk/>
          <pc:sldMk cId="3268608314" sldId="7295"/>
        </pc:sldMkLst>
        <pc:spChg chg="mod">
          <ac:chgData name="Robin Herberich" userId="4ed7d3b72178c93a" providerId="LiveId" clId="{599244F4-B171-4289-86B3-A58805E97F66}" dt="2025-04-14T08:14:33.080" v="547" actId="1076"/>
          <ac:spMkLst>
            <pc:docMk/>
            <pc:sldMk cId="3268608314" sldId="7295"/>
            <ac:spMk id="2" creationId="{3D2452C6-E921-C127-5EE2-51F6B8BB9DC8}"/>
          </ac:spMkLst>
        </pc:spChg>
        <pc:spChg chg="mod">
          <ac:chgData name="Robin Herberich" userId="4ed7d3b72178c93a" providerId="LiveId" clId="{599244F4-B171-4289-86B3-A58805E97F66}" dt="2025-04-27T10:34:55.956" v="2132" actId="403"/>
          <ac:spMkLst>
            <pc:docMk/>
            <pc:sldMk cId="3268608314" sldId="7295"/>
            <ac:spMk id="3" creationId="{BAA62D64-0CB0-C76F-FA8A-6867F1DA2D6A}"/>
          </ac:spMkLst>
        </pc:spChg>
        <pc:spChg chg="del">
          <ac:chgData name="Robin Herberich" userId="4ed7d3b72178c93a" providerId="LiveId" clId="{599244F4-B171-4289-86B3-A58805E97F66}" dt="2025-04-27T10:35:14.311" v="2133" actId="478"/>
          <ac:spMkLst>
            <pc:docMk/>
            <pc:sldMk cId="3268608314" sldId="7295"/>
            <ac:spMk id="4" creationId="{9756F3F8-A9EC-FAF0-677C-8E5E0C66A08B}"/>
          </ac:spMkLst>
        </pc:spChg>
        <pc:spChg chg="del">
          <ac:chgData name="Robin Herberich" userId="4ed7d3b72178c93a" providerId="LiveId" clId="{599244F4-B171-4289-86B3-A58805E97F66}" dt="2025-04-27T10:40:24.521" v="2169" actId="478"/>
          <ac:spMkLst>
            <pc:docMk/>
            <pc:sldMk cId="3268608314" sldId="7295"/>
            <ac:spMk id="6" creationId="{456C13BB-6784-ACA0-9019-E858D6FC51D6}"/>
          </ac:spMkLst>
        </pc:spChg>
        <pc:spChg chg="add del">
          <ac:chgData name="Robin Herberich" userId="4ed7d3b72178c93a" providerId="LiveId" clId="{599244F4-B171-4289-86B3-A58805E97F66}" dt="2025-04-26T13:51:31.424" v="1875" actId="478"/>
          <ac:spMkLst>
            <pc:docMk/>
            <pc:sldMk cId="3268608314" sldId="7295"/>
            <ac:spMk id="7" creationId="{C567197D-E61B-FC38-5722-2A8BF53D67F2}"/>
          </ac:spMkLst>
        </pc:spChg>
        <pc:picChg chg="add del mod">
          <ac:chgData name="Robin Herberich" userId="4ed7d3b72178c93a" providerId="LiveId" clId="{599244F4-B171-4289-86B3-A58805E97F66}" dt="2025-04-27T10:47:46.184" v="2178" actId="478"/>
          <ac:picMkLst>
            <pc:docMk/>
            <pc:sldMk cId="3268608314" sldId="7295"/>
            <ac:picMk id="9" creationId="{E78ABD0F-3FB1-3877-963D-1002B68E0840}"/>
          </ac:picMkLst>
        </pc:picChg>
        <pc:picChg chg="add del mod">
          <ac:chgData name="Robin Herberich" userId="4ed7d3b72178c93a" providerId="LiveId" clId="{599244F4-B171-4289-86B3-A58805E97F66}" dt="2025-04-27T10:47:51.790" v="2181" actId="478"/>
          <ac:picMkLst>
            <pc:docMk/>
            <pc:sldMk cId="3268608314" sldId="7295"/>
            <ac:picMk id="11" creationId="{7BF3F243-60CC-9126-F003-D5B37CA6A9D7}"/>
          </ac:picMkLst>
        </pc:picChg>
        <pc:picChg chg="add del mod">
          <ac:chgData name="Robin Herberich" userId="4ed7d3b72178c93a" providerId="LiveId" clId="{599244F4-B171-4289-86B3-A58805E97F66}" dt="2025-04-27T10:49:11.893" v="2190" actId="478"/>
          <ac:picMkLst>
            <pc:docMk/>
            <pc:sldMk cId="3268608314" sldId="7295"/>
            <ac:picMk id="13" creationId="{955260D1-515E-4D65-5B9A-FE0CA944198E}"/>
          </ac:picMkLst>
        </pc:picChg>
        <pc:picChg chg="add del mod">
          <ac:chgData name="Robin Herberich" userId="4ed7d3b72178c93a" providerId="LiveId" clId="{599244F4-B171-4289-86B3-A58805E97F66}" dt="2025-04-27T10:49:15.443" v="2193" actId="478"/>
          <ac:picMkLst>
            <pc:docMk/>
            <pc:sldMk cId="3268608314" sldId="7295"/>
            <ac:picMk id="14" creationId="{84D6F936-B23C-8B1C-AA26-A289642DD139}"/>
          </ac:picMkLst>
        </pc:picChg>
        <pc:picChg chg="add mod">
          <ac:chgData name="Robin Herberich" userId="4ed7d3b72178c93a" providerId="LiveId" clId="{599244F4-B171-4289-86B3-A58805E97F66}" dt="2025-04-27T10:56:31.036" v="2210" actId="1076"/>
          <ac:picMkLst>
            <pc:docMk/>
            <pc:sldMk cId="3268608314" sldId="7295"/>
            <ac:picMk id="16" creationId="{92A42299-0F61-0AE8-9EE5-C7DD4DA9276E}"/>
          </ac:picMkLst>
        </pc:picChg>
        <pc:cxnChg chg="add del mod">
          <ac:chgData name="Robin Herberich" userId="4ed7d3b72178c93a" providerId="LiveId" clId="{599244F4-B171-4289-86B3-A58805E97F66}" dt="2025-04-27T10:40:00.585" v="2168" actId="478"/>
          <ac:cxnSpMkLst>
            <pc:docMk/>
            <pc:sldMk cId="3268608314" sldId="7295"/>
            <ac:cxnSpMk id="8" creationId="{D25F6C17-2D0D-D204-48D5-58B6C261610E}"/>
          </ac:cxnSpMkLst>
        </pc:cxnChg>
      </pc:sldChg>
      <pc:sldChg chg="new del">
        <pc:chgData name="Robin Herberich" userId="4ed7d3b72178c93a" providerId="LiveId" clId="{599244F4-B171-4289-86B3-A58805E97F66}" dt="2025-04-14T08:12:30.819" v="518" actId="47"/>
        <pc:sldMkLst>
          <pc:docMk/>
          <pc:sldMk cId="454619800" sldId="7296"/>
        </pc:sldMkLst>
      </pc:sldChg>
      <pc:sldChg chg="new del">
        <pc:chgData name="Robin Herberich" userId="4ed7d3b72178c93a" providerId="LiveId" clId="{599244F4-B171-4289-86B3-A58805E97F66}" dt="2025-04-14T07:30:31.923" v="78" actId="47"/>
        <pc:sldMkLst>
          <pc:docMk/>
          <pc:sldMk cId="3731535196" sldId="7296"/>
        </pc:sldMkLst>
      </pc:sldChg>
      <pc:sldChg chg="addSp delSp modSp new mod modAnim modNotesTx">
        <pc:chgData name="Robin Herberich" userId="4ed7d3b72178c93a" providerId="LiveId" clId="{599244F4-B171-4289-86B3-A58805E97F66}" dt="2025-04-27T10:33:17.267" v="2117"/>
        <pc:sldMkLst>
          <pc:docMk/>
          <pc:sldMk cId="3541251638" sldId="7297"/>
        </pc:sldMkLst>
        <pc:spChg chg="mod">
          <ac:chgData name="Robin Herberich" userId="4ed7d3b72178c93a" providerId="LiveId" clId="{599244F4-B171-4289-86B3-A58805E97F66}" dt="2025-04-14T07:53:04.144" v="141" actId="27636"/>
          <ac:spMkLst>
            <pc:docMk/>
            <pc:sldMk cId="3541251638" sldId="7297"/>
            <ac:spMk id="4" creationId="{1D696803-9FE5-1109-A769-6DAAA6DB7CAA}"/>
          </ac:spMkLst>
        </pc:spChg>
        <pc:spChg chg="add mod">
          <ac:chgData name="Robin Herberich" userId="4ed7d3b72178c93a" providerId="LiveId" clId="{599244F4-B171-4289-86B3-A58805E97F66}" dt="2025-04-14T08:17:27.425" v="609" actId="1076"/>
          <ac:spMkLst>
            <pc:docMk/>
            <pc:sldMk cId="3541251638" sldId="7297"/>
            <ac:spMk id="13" creationId="{982A4978-94FE-68E2-2903-8BF91B58E291}"/>
          </ac:spMkLst>
        </pc:spChg>
        <pc:spChg chg="add mod">
          <ac:chgData name="Robin Herberich" userId="4ed7d3b72178c93a" providerId="LiveId" clId="{599244F4-B171-4289-86B3-A58805E97F66}" dt="2025-04-14T08:17:07.085" v="606" actId="1076"/>
          <ac:spMkLst>
            <pc:docMk/>
            <pc:sldMk cId="3541251638" sldId="7297"/>
            <ac:spMk id="14" creationId="{D8334DDD-8C1B-0BEF-E0CA-20EDD4661A3E}"/>
          </ac:spMkLst>
        </pc:spChg>
        <pc:spChg chg="add mod">
          <ac:chgData name="Robin Herberich" userId="4ed7d3b72178c93a" providerId="LiveId" clId="{599244F4-B171-4289-86B3-A58805E97F66}" dt="2025-04-14T08:17:07.085" v="606" actId="1076"/>
          <ac:spMkLst>
            <pc:docMk/>
            <pc:sldMk cId="3541251638" sldId="7297"/>
            <ac:spMk id="15" creationId="{C4EEF6B2-6657-4B00-7F53-8E720EC9E6A6}"/>
          </ac:spMkLst>
        </pc:spChg>
        <pc:spChg chg="add mod">
          <ac:chgData name="Robin Herberich" userId="4ed7d3b72178c93a" providerId="LiveId" clId="{599244F4-B171-4289-86B3-A58805E97F66}" dt="2025-04-14T08:18:14.913" v="623" actId="1076"/>
          <ac:spMkLst>
            <pc:docMk/>
            <pc:sldMk cId="3541251638" sldId="7297"/>
            <ac:spMk id="17" creationId="{26E2BF71-C9FF-328C-68ED-702E5EF7E4BD}"/>
          </ac:spMkLst>
        </pc:spChg>
        <pc:spChg chg="add mod">
          <ac:chgData name="Robin Herberich" userId="4ed7d3b72178c93a" providerId="LiveId" clId="{599244F4-B171-4289-86B3-A58805E97F66}" dt="2025-04-14T08:18:26.482" v="650" actId="1037"/>
          <ac:spMkLst>
            <pc:docMk/>
            <pc:sldMk cId="3541251638" sldId="7297"/>
            <ac:spMk id="18" creationId="{7462FA68-59A0-6666-EFE3-6DC2592DA89B}"/>
          </ac:spMkLst>
        </pc:spChg>
        <pc:picChg chg="add mod">
          <ac:chgData name="Robin Herberich" userId="4ed7d3b72178c93a" providerId="LiveId" clId="{599244F4-B171-4289-86B3-A58805E97F66}" dt="2025-04-14T08:17:27.425" v="609" actId="1076"/>
          <ac:picMkLst>
            <pc:docMk/>
            <pc:sldMk cId="3541251638" sldId="7297"/>
            <ac:picMk id="9" creationId="{A999A1B6-8AD2-71B1-663B-1D1203167F26}"/>
          </ac:picMkLst>
        </pc:picChg>
        <pc:picChg chg="add mod">
          <ac:chgData name="Robin Herberich" userId="4ed7d3b72178c93a" providerId="LiveId" clId="{599244F4-B171-4289-86B3-A58805E97F66}" dt="2025-04-14T08:17:07.085" v="606" actId="1076"/>
          <ac:picMkLst>
            <pc:docMk/>
            <pc:sldMk cId="3541251638" sldId="7297"/>
            <ac:picMk id="11" creationId="{FDE7F1C3-110A-815A-A681-2DBA731ED1FF}"/>
          </ac:picMkLst>
        </pc:picChg>
        <pc:picChg chg="add mod">
          <ac:chgData name="Robin Herberich" userId="4ed7d3b72178c93a" providerId="LiveId" clId="{599244F4-B171-4289-86B3-A58805E97F66}" dt="2025-04-14T08:17:07.085" v="606" actId="1076"/>
          <ac:picMkLst>
            <pc:docMk/>
            <pc:sldMk cId="3541251638" sldId="7297"/>
            <ac:picMk id="12" creationId="{70472C11-47DD-1EA8-6A42-A236E337BEC5}"/>
          </ac:picMkLst>
        </pc:picChg>
      </pc:sldChg>
      <pc:sldChg chg="new del">
        <pc:chgData name="Robin Herberich" userId="4ed7d3b72178c93a" providerId="LiveId" clId="{599244F4-B171-4289-86B3-A58805E97F66}" dt="2025-04-14T07:49:38.997" v="117" actId="47"/>
        <pc:sldMkLst>
          <pc:docMk/>
          <pc:sldMk cId="3566970281" sldId="7297"/>
        </pc:sldMkLst>
      </pc:sldChg>
      <pc:sldChg chg="delSp modSp mod">
        <pc:chgData name="Robin Herberich" userId="4ed7d3b72178c93a" providerId="LiveId" clId="{599244F4-B171-4289-86B3-A58805E97F66}" dt="2025-04-26T14:05:51.435" v="1887" actId="2711"/>
        <pc:sldMkLst>
          <pc:docMk/>
          <pc:sldMk cId="821152096" sldId="7298"/>
        </pc:sldMkLst>
        <pc:spChg chg="mod">
          <ac:chgData name="Robin Herberich" userId="4ed7d3b72178c93a" providerId="LiveId" clId="{599244F4-B171-4289-86B3-A58805E97F66}" dt="2025-04-26T14:05:51.435" v="1887" actId="2711"/>
          <ac:spMkLst>
            <pc:docMk/>
            <pc:sldMk cId="821152096" sldId="7298"/>
            <ac:spMk id="3" creationId="{E31B4B1A-D549-CFDC-DBF5-332DC889D829}"/>
          </ac:spMkLst>
        </pc:spChg>
      </pc:sldChg>
      <pc:sldChg chg="addSp delSp modSp mod modAnim modNotesTx">
        <pc:chgData name="Robin Herberich" userId="4ed7d3b72178c93a" providerId="LiveId" clId="{599244F4-B171-4289-86B3-A58805E97F66}" dt="2025-04-27T13:50:27.600" v="2235" actId="1076"/>
        <pc:sldMkLst>
          <pc:docMk/>
          <pc:sldMk cId="1617143204" sldId="7299"/>
        </pc:sldMkLst>
        <pc:spChg chg="add mod">
          <ac:chgData name="Robin Herberich" userId="4ed7d3b72178c93a" providerId="LiveId" clId="{599244F4-B171-4289-86B3-A58805E97F66}" dt="2025-04-27T10:31:10.489" v="2103" actId="1076"/>
          <ac:spMkLst>
            <pc:docMk/>
            <pc:sldMk cId="1617143204" sldId="7299"/>
            <ac:spMk id="5" creationId="{AB7E890F-7D51-C785-254D-FFA79F390381}"/>
          </ac:spMkLst>
        </pc:spChg>
        <pc:spChg chg="mod">
          <ac:chgData name="Robin Herberich" userId="4ed7d3b72178c93a" providerId="LiveId" clId="{599244F4-B171-4289-86B3-A58805E97F66}" dt="2025-04-27T13:50:27.600" v="2235" actId="1076"/>
          <ac:spMkLst>
            <pc:docMk/>
            <pc:sldMk cId="1617143204" sldId="7299"/>
            <ac:spMk id="8" creationId="{67284CB7-3FCB-084E-F519-7D81ACA6158B}"/>
          </ac:spMkLst>
        </pc:spChg>
        <pc:picChg chg="del">
          <ac:chgData name="Robin Herberich" userId="4ed7d3b72178c93a" providerId="LiveId" clId="{599244F4-B171-4289-86B3-A58805E97F66}" dt="2025-04-27T10:29:26.592" v="2044" actId="478"/>
          <ac:picMkLst>
            <pc:docMk/>
            <pc:sldMk cId="1617143204" sldId="7299"/>
            <ac:picMk id="2" creationId="{D954D906-AB07-18AE-9879-EE861DF7F95A}"/>
          </ac:picMkLst>
        </pc:picChg>
        <pc:picChg chg="add mod modCrop">
          <ac:chgData name="Robin Herberich" userId="4ed7d3b72178c93a" providerId="LiveId" clId="{599244F4-B171-4289-86B3-A58805E97F66}" dt="2025-04-27T10:31:00.942" v="2102" actId="1076"/>
          <ac:picMkLst>
            <pc:docMk/>
            <pc:sldMk cId="1617143204" sldId="7299"/>
            <ac:picMk id="7" creationId="{FEFF238A-5E90-321D-27CE-CD4AA8D5164D}"/>
          </ac:picMkLst>
        </pc:picChg>
      </pc:sldChg>
      <pc:sldChg chg="delSp modSp new mod">
        <pc:chgData name="Robin Herberich" userId="4ed7d3b72178c93a" providerId="LiveId" clId="{599244F4-B171-4289-86B3-A58805E97F66}" dt="2025-04-27T20:24:36.054" v="2316" actId="27636"/>
        <pc:sldMkLst>
          <pc:docMk/>
          <pc:sldMk cId="1595173424" sldId="7300"/>
        </pc:sldMkLst>
        <pc:spChg chg="mod">
          <ac:chgData name="Robin Herberich" userId="4ed7d3b72178c93a" providerId="LiveId" clId="{599244F4-B171-4289-86B3-A58805E97F66}" dt="2025-04-27T20:24:36.054" v="2316" actId="27636"/>
          <ac:spMkLst>
            <pc:docMk/>
            <pc:sldMk cId="1595173424" sldId="7300"/>
            <ac:spMk id="2" creationId="{87AC5EC0-E6DC-CE3F-1CF7-8667D8D150C6}"/>
          </ac:spMkLst>
        </pc:spChg>
        <pc:spChg chg="mod">
          <ac:chgData name="Robin Herberich" userId="4ed7d3b72178c93a" providerId="LiveId" clId="{599244F4-B171-4289-86B3-A58805E97F66}" dt="2025-04-14T08:41:19.619" v="666" actId="27636"/>
          <ac:spMkLst>
            <pc:docMk/>
            <pc:sldMk cId="1595173424" sldId="7300"/>
            <ac:spMk id="3" creationId="{FD6CC840-6731-36CD-1D8E-BD4D726D48B3}"/>
          </ac:spMkLst>
        </pc:spChg>
        <pc:spChg chg="del">
          <ac:chgData name="Robin Herberich" userId="4ed7d3b72178c93a" providerId="LiveId" clId="{599244F4-B171-4289-86B3-A58805E97F66}" dt="2025-04-26T14:10:03.839" v="1957" actId="478"/>
          <ac:spMkLst>
            <pc:docMk/>
            <pc:sldMk cId="1595173424" sldId="7300"/>
            <ac:spMk id="4" creationId="{B37BF8C6-62C1-A287-ABB1-973E72E71E5B}"/>
          </ac:spMkLst>
        </pc:spChg>
      </pc:sldChg>
      <pc:sldChg chg="addSp delSp modSp mod delDesignElem chgLayout">
        <pc:chgData name="Robin Herberich" userId="4ed7d3b72178c93a" providerId="LiveId" clId="{599244F4-B171-4289-86B3-A58805E97F66}" dt="2025-04-26T14:05:33.908" v="1886" actId="1076"/>
        <pc:sldMkLst>
          <pc:docMk/>
          <pc:sldMk cId="1422962014" sldId="7303"/>
        </pc:sldMkLst>
        <pc:spChg chg="mod ord">
          <ac:chgData name="Robin Herberich" userId="4ed7d3b72178c93a" providerId="LiveId" clId="{599244F4-B171-4289-86B3-A58805E97F66}" dt="2025-04-26T14:05:33.908" v="1886" actId="1076"/>
          <ac:spMkLst>
            <pc:docMk/>
            <pc:sldMk cId="1422962014" sldId="7303"/>
            <ac:spMk id="3" creationId="{E9BC2BA6-60F3-96DE-7770-371FE0C4D196}"/>
          </ac:spMkLst>
        </pc:spChg>
        <pc:spChg chg="del">
          <ac:chgData name="Robin Herberich" userId="4ed7d3b72178c93a" providerId="LiveId" clId="{599244F4-B171-4289-86B3-A58805E97F66}" dt="2025-04-26T14:04:36.604" v="1876" actId="478"/>
          <ac:spMkLst>
            <pc:docMk/>
            <pc:sldMk cId="1422962014" sldId="7303"/>
            <ac:spMk id="4" creationId="{B3F6B745-FF10-D25B-95DC-D14BD5EB30D4}"/>
          </ac:spMkLst>
        </pc:spChg>
        <pc:spChg chg="del">
          <ac:chgData name="Robin Herberich" userId="4ed7d3b72178c93a" providerId="LiveId" clId="{599244F4-B171-4289-86B3-A58805E97F66}" dt="2025-04-26T14:04:41.563" v="1877" actId="478"/>
          <ac:spMkLst>
            <pc:docMk/>
            <pc:sldMk cId="1422962014" sldId="7303"/>
            <ac:spMk id="5" creationId="{92C05C86-079F-DE5C-B605-11EE64A30C1C}"/>
          </ac:spMkLst>
        </pc:spChg>
        <pc:spChg chg="mod ord">
          <ac:chgData name="Robin Herberich" userId="4ed7d3b72178c93a" providerId="LiveId" clId="{599244F4-B171-4289-86B3-A58805E97F66}" dt="2025-04-26T14:04:56.416" v="1879" actId="27636"/>
          <ac:spMkLst>
            <pc:docMk/>
            <pc:sldMk cId="1422962014" sldId="7303"/>
            <ac:spMk id="6" creationId="{A3DB0E71-C15D-B77D-5F57-F8A844066539}"/>
          </ac:spMkLst>
        </pc:spChg>
        <pc:spChg chg="mod">
          <ac:chgData name="Robin Herberich" userId="4ed7d3b72178c93a" providerId="LiveId" clId="{599244F4-B171-4289-86B3-A58805E97F66}" dt="2025-04-26T14:05:23.857" v="1885" actId="1076"/>
          <ac:spMkLst>
            <pc:docMk/>
            <pc:sldMk cId="1422962014" sldId="7303"/>
            <ac:spMk id="8" creationId="{331FE278-650C-D969-D753-BC2F1241E3AA}"/>
          </ac:spMkLst>
        </pc:spChg>
        <pc:spChg chg="add del mod">
          <ac:chgData name="Robin Herberich" userId="4ed7d3b72178c93a" providerId="LiveId" clId="{599244F4-B171-4289-86B3-A58805E97F66}" dt="2025-04-26T14:05:05.826" v="1881" actId="478"/>
          <ac:spMkLst>
            <pc:docMk/>
            <pc:sldMk cId="1422962014" sldId="7303"/>
            <ac:spMk id="9" creationId="{DDEC0677-ACC0-4945-6411-7D0312BBD113}"/>
          </ac:spMkLst>
        </pc:spChg>
        <pc:spChg chg="add del mod ord">
          <ac:chgData name="Robin Herberich" userId="4ed7d3b72178c93a" providerId="LiveId" clId="{599244F4-B171-4289-86B3-A58805E97F66}" dt="2025-04-26T14:05:20.422" v="1884" actId="1076"/>
          <ac:spMkLst>
            <pc:docMk/>
            <pc:sldMk cId="1422962014" sldId="7303"/>
            <ac:spMk id="11" creationId="{67311545-1A17-51F0-4321-60F8A0D914CB}"/>
          </ac:spMkLst>
        </pc:spChg>
        <pc:grpChg chg="del">
          <ac:chgData name="Robin Herberich" userId="4ed7d3b72178c93a" providerId="LiveId" clId="{599244F4-B171-4289-86B3-A58805E97F66}" dt="2025-04-26T14:04:56.368" v="1878" actId="700"/>
          <ac:grpSpMkLst>
            <pc:docMk/>
            <pc:sldMk cId="1422962014" sldId="7303"/>
            <ac:grpSpMk id="14" creationId="{434FA563-76F6-CDCF-AEA0-A7B78E44647B}"/>
          </ac:grpSpMkLst>
        </pc:grpChg>
      </pc:sldChg>
      <pc:sldChg chg="addSp delSp modSp mod modAnim modNotesTx">
        <pc:chgData name="Robin Herberich" userId="4ed7d3b72178c93a" providerId="LiveId" clId="{599244F4-B171-4289-86B3-A58805E97F66}" dt="2025-04-27T20:20:39.089" v="2310" actId="255"/>
        <pc:sldMkLst>
          <pc:docMk/>
          <pc:sldMk cId="2587155312" sldId="7304"/>
        </pc:sldMkLst>
        <pc:spChg chg="add mod">
          <ac:chgData name="Robin Herberich" userId="4ed7d3b72178c93a" providerId="LiveId" clId="{599244F4-B171-4289-86B3-A58805E97F66}" dt="2025-04-27T20:20:39.089" v="2310" actId="255"/>
          <ac:spMkLst>
            <pc:docMk/>
            <pc:sldMk cId="2587155312" sldId="7304"/>
            <ac:spMk id="2" creationId="{F11BBBA9-A831-770B-670B-749C30EF3936}"/>
          </ac:spMkLst>
        </pc:spChg>
        <pc:spChg chg="del">
          <ac:chgData name="Robin Herberich" userId="4ed7d3b72178c93a" providerId="LiveId" clId="{599244F4-B171-4289-86B3-A58805E97F66}" dt="2025-04-26T16:52:03.999" v="1958" actId="478"/>
          <ac:spMkLst>
            <pc:docMk/>
            <pc:sldMk cId="2587155312" sldId="7304"/>
            <ac:spMk id="4" creationId="{A2921E4C-FBF7-60DD-300B-42CDE5A9076D}"/>
          </ac:spMkLst>
        </pc:spChg>
        <pc:spChg chg="add mod">
          <ac:chgData name="Robin Herberich" userId="4ed7d3b72178c93a" providerId="LiveId" clId="{599244F4-B171-4289-86B3-A58805E97F66}" dt="2025-04-26T10:30:10.624" v="1434" actId="1076"/>
          <ac:spMkLst>
            <pc:docMk/>
            <pc:sldMk cId="2587155312" sldId="7304"/>
            <ac:spMk id="8" creationId="{AE9BB831-FE99-F284-9B73-81DDFE31595F}"/>
          </ac:spMkLst>
        </pc:spChg>
        <pc:spChg chg="add mod">
          <ac:chgData name="Robin Herberich" userId="4ed7d3b72178c93a" providerId="LiveId" clId="{599244F4-B171-4289-86B3-A58805E97F66}" dt="2025-04-26T14:07:29.030" v="1892" actId="1076"/>
          <ac:spMkLst>
            <pc:docMk/>
            <pc:sldMk cId="2587155312" sldId="7304"/>
            <ac:spMk id="9" creationId="{3B4385C3-05FA-D598-3B58-F8AE026B14B4}"/>
          </ac:spMkLst>
        </pc:spChg>
        <pc:spChg chg="add mod">
          <ac:chgData name="Robin Herberich" userId="4ed7d3b72178c93a" providerId="LiveId" clId="{599244F4-B171-4289-86B3-A58805E97F66}" dt="2025-04-25T14:33:02.246" v="1082" actId="20577"/>
          <ac:spMkLst>
            <pc:docMk/>
            <pc:sldMk cId="2587155312" sldId="7304"/>
            <ac:spMk id="12" creationId="{80A6F783-5B2E-7C1F-A320-8AA74210F644}"/>
          </ac:spMkLst>
        </pc:spChg>
        <pc:picChg chg="mod">
          <ac:chgData name="Robin Herberich" userId="4ed7d3b72178c93a" providerId="LiveId" clId="{599244F4-B171-4289-86B3-A58805E97F66}" dt="2025-04-26T14:07:23.966" v="1891" actId="1076"/>
          <ac:picMkLst>
            <pc:docMk/>
            <pc:sldMk cId="2587155312" sldId="7304"/>
            <ac:picMk id="7" creationId="{7A71CAD9-E4C1-B147-46FD-4E5284CFFD71}"/>
          </ac:picMkLst>
        </pc:picChg>
      </pc:sldChg>
      <pc:sldChg chg="addSp delSp modSp new mod modAnim modNotesTx">
        <pc:chgData name="Robin Herberich" userId="4ed7d3b72178c93a" providerId="LiveId" clId="{599244F4-B171-4289-86B3-A58805E97F66}" dt="2025-04-27T20:20:13.605" v="2309" actId="1076"/>
        <pc:sldMkLst>
          <pc:docMk/>
          <pc:sldMk cId="3611741526" sldId="7305"/>
        </pc:sldMkLst>
        <pc:spChg chg="mod">
          <ac:chgData name="Robin Herberich" userId="4ed7d3b72178c93a" providerId="LiveId" clId="{599244F4-B171-4289-86B3-A58805E97F66}" dt="2025-04-27T20:20:13.605" v="2309" actId="1076"/>
          <ac:spMkLst>
            <pc:docMk/>
            <pc:sldMk cId="3611741526" sldId="7305"/>
            <ac:spMk id="2" creationId="{E24981C6-D662-4262-1A3C-109118BCA71E}"/>
          </ac:spMkLst>
        </pc:spChg>
        <pc:spChg chg="mod">
          <ac:chgData name="Robin Herberich" userId="4ed7d3b72178c93a" providerId="LiveId" clId="{599244F4-B171-4289-86B3-A58805E97F66}" dt="2025-04-25T14:31:45.691" v="1063" actId="313"/>
          <ac:spMkLst>
            <pc:docMk/>
            <pc:sldMk cId="3611741526" sldId="7305"/>
            <ac:spMk id="3" creationId="{9D3B0611-06F0-42DC-3C08-3C3035FD8B58}"/>
          </ac:spMkLst>
        </pc:spChg>
        <pc:spChg chg="add mod">
          <ac:chgData name="Robin Herberich" userId="4ed7d3b72178c93a" providerId="LiveId" clId="{599244F4-B171-4289-86B3-A58805E97F66}" dt="2025-04-25T16:59:13.189" v="1376" actId="1076"/>
          <ac:spMkLst>
            <pc:docMk/>
            <pc:sldMk cId="3611741526" sldId="7305"/>
            <ac:spMk id="9" creationId="{01C6B109-9698-5FD1-EAAE-5182D9481B7E}"/>
          </ac:spMkLst>
        </pc:spChg>
        <pc:picChg chg="add mod">
          <ac:chgData name="Robin Herberich" userId="4ed7d3b72178c93a" providerId="LiveId" clId="{599244F4-B171-4289-86B3-A58805E97F66}" dt="2025-04-25T16:59:07.685" v="1375" actId="1076"/>
          <ac:picMkLst>
            <pc:docMk/>
            <pc:sldMk cId="3611741526" sldId="7305"/>
            <ac:picMk id="7" creationId="{A3368F1E-A6DF-06E9-B669-93BD0A09586D}"/>
          </ac:picMkLst>
        </pc:picChg>
      </pc:sldChg>
      <pc:sldChg chg="delSp modSp new mod modAnim">
        <pc:chgData name="Robin Herberich" userId="4ed7d3b72178c93a" providerId="LiveId" clId="{599244F4-B171-4289-86B3-A58805E97F66}" dt="2025-04-27T10:31:36.079" v="2106"/>
        <pc:sldMkLst>
          <pc:docMk/>
          <pc:sldMk cId="3470532574" sldId="7306"/>
        </pc:sldMkLst>
        <pc:spChg chg="mod">
          <ac:chgData name="Robin Herberich" userId="4ed7d3b72178c93a" providerId="LiveId" clId="{599244F4-B171-4289-86B3-A58805E97F66}" dt="2025-04-26T10:46:09.175" v="1701" actId="1076"/>
          <ac:spMkLst>
            <pc:docMk/>
            <pc:sldMk cId="3470532574" sldId="7306"/>
            <ac:spMk id="2" creationId="{CA839CC5-37AD-3A5F-BA25-4A666D8E56A9}"/>
          </ac:spMkLst>
        </pc:spChg>
        <pc:spChg chg="mod">
          <ac:chgData name="Robin Herberich" userId="4ed7d3b72178c93a" providerId="LiveId" clId="{599244F4-B171-4289-86B3-A58805E97F66}" dt="2025-04-26T10:15:21.650" v="1407" actId="14100"/>
          <ac:spMkLst>
            <pc:docMk/>
            <pc:sldMk cId="3470532574" sldId="7306"/>
            <ac:spMk id="3" creationId="{46B3523B-79C2-5032-EA75-1591E727DE59}"/>
          </ac:spMkLst>
        </pc:spChg>
        <pc:spChg chg="del">
          <ac:chgData name="Robin Herberich" userId="4ed7d3b72178c93a" providerId="LiveId" clId="{599244F4-B171-4289-86B3-A58805E97F66}" dt="2025-04-26T10:56:14.072" v="1702" actId="478"/>
          <ac:spMkLst>
            <pc:docMk/>
            <pc:sldMk cId="3470532574" sldId="7306"/>
            <ac:spMk id="4" creationId="{7C4DDAC2-14D3-2273-DB67-AFF709BAA84B}"/>
          </ac:spMkLst>
        </pc:spChg>
      </pc:sldChg>
      <pc:sldChg chg="modSp del mod">
        <pc:chgData name="Robin Herberich" userId="4ed7d3b72178c93a" providerId="LiveId" clId="{599244F4-B171-4289-86B3-A58805E97F66}" dt="2025-04-26T11:04:52.679" v="1873" actId="2696"/>
        <pc:sldMkLst>
          <pc:docMk/>
          <pc:sldMk cId="294158266" sldId="7307"/>
        </pc:sldMkLst>
        <pc:spChg chg="mod">
          <ac:chgData name="Robin Herberich" userId="4ed7d3b72178c93a" providerId="LiveId" clId="{599244F4-B171-4289-86B3-A58805E97F66}" dt="2025-04-26T10:15:10.025" v="1394" actId="20577"/>
          <ac:spMkLst>
            <pc:docMk/>
            <pc:sldMk cId="294158266" sldId="7307"/>
            <ac:spMk id="3" creationId="{B0BF961C-7AA9-EF0B-D409-CE1BE8731642}"/>
          </ac:spMkLst>
        </pc:spChg>
      </pc:sldChg>
      <pc:sldChg chg="delSp modSp new mod modAnim">
        <pc:chgData name="Robin Herberich" userId="4ed7d3b72178c93a" providerId="LiveId" clId="{599244F4-B171-4289-86B3-A58805E97F66}" dt="2025-04-27T20:19:37.809" v="2300" actId="255"/>
        <pc:sldMkLst>
          <pc:docMk/>
          <pc:sldMk cId="1511712048" sldId="7308"/>
        </pc:sldMkLst>
        <pc:spChg chg="mod">
          <ac:chgData name="Robin Herberich" userId="4ed7d3b72178c93a" providerId="LiveId" clId="{599244F4-B171-4289-86B3-A58805E97F66}" dt="2025-04-27T20:19:37.809" v="2300" actId="255"/>
          <ac:spMkLst>
            <pc:docMk/>
            <pc:sldMk cId="1511712048" sldId="7308"/>
            <ac:spMk id="2" creationId="{7981DD3E-A9D3-3A9E-EF83-2605E9A34D1B}"/>
          </ac:spMkLst>
        </pc:spChg>
        <pc:spChg chg="mod">
          <ac:chgData name="Robin Herberich" userId="4ed7d3b72178c93a" providerId="LiveId" clId="{599244F4-B171-4289-86B3-A58805E97F66}" dt="2025-04-26T10:27:10.434" v="1429" actId="20577"/>
          <ac:spMkLst>
            <pc:docMk/>
            <pc:sldMk cId="1511712048" sldId="7308"/>
            <ac:spMk id="3" creationId="{22095D72-A29E-E101-7681-F4B6A4792ED3}"/>
          </ac:spMkLst>
        </pc:spChg>
        <pc:spChg chg="del">
          <ac:chgData name="Robin Herberich" userId="4ed7d3b72178c93a" providerId="LiveId" clId="{599244F4-B171-4289-86B3-A58805E97F66}" dt="2025-04-26T11:00:10.223" v="1834" actId="478"/>
          <ac:spMkLst>
            <pc:docMk/>
            <pc:sldMk cId="1511712048" sldId="7308"/>
            <ac:spMk id="4" creationId="{CFFC42D8-1C0C-F115-DEC3-CCB5F6CB0617}"/>
          </ac:spMkLst>
        </pc:spChg>
      </pc:sldChg>
      <pc:sldChg chg="del">
        <pc:chgData name="Robin Herberich" userId="4ed7d3b72178c93a" providerId="LiveId" clId="{599244F4-B171-4289-86B3-A58805E97F66}" dt="2025-04-14T07:28:44.618" v="46" actId="47"/>
        <pc:sldMkLst>
          <pc:docMk/>
          <pc:sldMk cId="984308171" sldId="2147470113"/>
        </pc:sldMkLst>
      </pc:sldChg>
      <pc:sldChg chg="del">
        <pc:chgData name="Robin Herberich" userId="4ed7d3b72178c93a" providerId="LiveId" clId="{599244F4-B171-4289-86B3-A58805E97F66}" dt="2025-04-14T07:28:44.935" v="47" actId="47"/>
        <pc:sldMkLst>
          <pc:docMk/>
          <pc:sldMk cId="2381760959" sldId="2147470114"/>
        </pc:sldMkLst>
      </pc:sldChg>
      <pc:sldChg chg="del">
        <pc:chgData name="Robin Herberich" userId="4ed7d3b72178c93a" providerId="LiveId" clId="{599244F4-B171-4289-86B3-A58805E97F66}" dt="2025-04-14T07:28:43.267" v="43" actId="47"/>
        <pc:sldMkLst>
          <pc:docMk/>
          <pc:sldMk cId="3308093943" sldId="2147470117"/>
        </pc:sldMkLst>
      </pc:sldChg>
      <pc:sldChg chg="del">
        <pc:chgData name="Robin Herberich" userId="4ed7d3b72178c93a" providerId="LiveId" clId="{599244F4-B171-4289-86B3-A58805E97F66}" dt="2025-04-14T07:28:44.235" v="45" actId="47"/>
        <pc:sldMkLst>
          <pc:docMk/>
          <pc:sldMk cId="1072849550" sldId="2147470121"/>
        </pc:sldMkLst>
      </pc:sldChg>
      <pc:sldChg chg="del">
        <pc:chgData name="Robin Herberich" userId="4ed7d3b72178c93a" providerId="LiveId" clId="{599244F4-B171-4289-86B3-A58805E97F66}" dt="2025-04-14T07:28:42.743" v="42" actId="47"/>
        <pc:sldMkLst>
          <pc:docMk/>
          <pc:sldMk cId="2473983631" sldId="2147470122"/>
        </pc:sldMkLst>
      </pc:sldChg>
      <pc:sldChg chg="del">
        <pc:chgData name="Robin Herberich" userId="4ed7d3b72178c93a" providerId="LiveId" clId="{599244F4-B171-4289-86B3-A58805E97F66}" dt="2025-04-14T07:28:45.230" v="48" actId="47"/>
        <pc:sldMkLst>
          <pc:docMk/>
          <pc:sldMk cId="3435918817" sldId="2147470126"/>
        </pc:sldMkLst>
      </pc:sldChg>
      <pc:sldChg chg="del">
        <pc:chgData name="Robin Herberich" userId="4ed7d3b72178c93a" providerId="LiveId" clId="{599244F4-B171-4289-86B3-A58805E97F66}" dt="2025-04-14T07:28:42.001" v="40" actId="47"/>
        <pc:sldMkLst>
          <pc:docMk/>
          <pc:sldMk cId="2425027610" sldId="2147470128"/>
        </pc:sldMkLst>
      </pc:sldChg>
      <pc:sldMasterChg chg="addSldLayout delSldLayout">
        <pc:chgData name="Robin Herberich" userId="4ed7d3b72178c93a" providerId="LiveId" clId="{599244F4-B171-4289-86B3-A58805E97F66}" dt="2025-04-14T07:30:38.635" v="79" actId="47"/>
        <pc:sldMasterMkLst>
          <pc:docMk/>
          <pc:sldMasterMk cId="3569486836" sldId="2147483660"/>
        </pc:sldMasterMkLst>
        <pc:sldLayoutChg chg="del">
          <pc:chgData name="Robin Herberich" userId="4ed7d3b72178c93a" providerId="LiveId" clId="{599244F4-B171-4289-86B3-A58805E97F66}" dt="2025-04-14T07:28:44.235" v="45" actId="47"/>
          <pc:sldLayoutMkLst>
            <pc:docMk/>
            <pc:sldMasterMk cId="3569486836" sldId="2147483660"/>
            <pc:sldLayoutMk cId="912237365" sldId="2147483693"/>
          </pc:sldLayoutMkLst>
        </pc:sldLayoutChg>
        <pc:sldLayoutChg chg="del">
          <pc:chgData name="Robin Herberich" userId="4ed7d3b72178c93a" providerId="LiveId" clId="{599244F4-B171-4289-86B3-A58805E97F66}" dt="2025-04-14T07:28:49.492" v="59" actId="47"/>
          <pc:sldLayoutMkLst>
            <pc:docMk/>
            <pc:sldMasterMk cId="3569486836" sldId="2147483660"/>
            <pc:sldLayoutMk cId="695017090" sldId="2147483696"/>
          </pc:sldLayoutMkLst>
        </pc:sldLayoutChg>
        <pc:sldLayoutChg chg="del">
          <pc:chgData name="Robin Herberich" userId="4ed7d3b72178c93a" providerId="LiveId" clId="{599244F4-B171-4289-86B3-A58805E97F66}" dt="2025-04-14T07:28:47.860" v="56" actId="47"/>
          <pc:sldLayoutMkLst>
            <pc:docMk/>
            <pc:sldMasterMk cId="3569486836" sldId="2147483660"/>
            <pc:sldLayoutMk cId="61467818" sldId="2147483697"/>
          </pc:sldLayoutMkLst>
        </pc:sldLayoutChg>
        <pc:sldLayoutChg chg="add del">
          <pc:chgData name="Robin Herberich" userId="4ed7d3b72178c93a" providerId="LiveId" clId="{599244F4-B171-4289-86B3-A58805E97F66}" dt="2025-04-14T07:30:38.635" v="79" actId="47"/>
          <pc:sldLayoutMkLst>
            <pc:docMk/>
            <pc:sldMasterMk cId="3569486836" sldId="2147483660"/>
            <pc:sldLayoutMk cId="344575340" sldId="2147483698"/>
          </pc:sldLayoutMkLst>
        </pc:sldLayoutChg>
        <pc:sldLayoutChg chg="del">
          <pc:chgData name="Robin Herberich" userId="4ed7d3b72178c93a" providerId="LiveId" clId="{599244F4-B171-4289-86B3-A58805E97F66}" dt="2025-04-14T07:28:50.613" v="61" actId="47"/>
          <pc:sldLayoutMkLst>
            <pc:docMk/>
            <pc:sldMasterMk cId="3569486836" sldId="2147483660"/>
            <pc:sldLayoutMk cId="2250757734" sldId="2147483699"/>
          </pc:sldLayoutMkLst>
        </pc:sldLayoutChg>
        <pc:sldLayoutChg chg="del">
          <pc:chgData name="Robin Herberich" userId="4ed7d3b72178c93a" providerId="LiveId" clId="{599244F4-B171-4289-86B3-A58805E97F66}" dt="2025-04-14T07:28:29.994" v="21" actId="47"/>
          <pc:sldLayoutMkLst>
            <pc:docMk/>
            <pc:sldMasterMk cId="3569486836" sldId="2147483660"/>
            <pc:sldLayoutMk cId="941577114" sldId="2147483700"/>
          </pc:sldLayoutMkLst>
        </pc:sldLayoutChg>
        <pc:sldLayoutChg chg="del">
          <pc:chgData name="Robin Herberich" userId="4ed7d3b72178c93a" providerId="LiveId" clId="{599244F4-B171-4289-86B3-A58805E97F66}" dt="2025-04-14T07:28:37.386" v="32" actId="47"/>
          <pc:sldLayoutMkLst>
            <pc:docMk/>
            <pc:sldMasterMk cId="3569486836" sldId="2147483660"/>
            <pc:sldLayoutMk cId="287150538" sldId="2147483702"/>
          </pc:sldLayoutMkLst>
        </pc:sldLayoutChg>
      </pc:sldMasterChg>
      <pc:sldMasterChg chg="del delSldLayout">
        <pc:chgData name="Robin Herberich" userId="4ed7d3b72178c93a" providerId="LiveId" clId="{599244F4-B171-4289-86B3-A58805E97F66}" dt="2025-04-14T07:28:47.222" v="54" actId="47"/>
        <pc:sldMasterMkLst>
          <pc:docMk/>
          <pc:sldMasterMk cId="497097442" sldId="2147483703"/>
        </pc:sldMasterMkLst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1799517583" sldId="2147483704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3336423252" sldId="2147483705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2910453964" sldId="2147483706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1056185533" sldId="2147483707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2960189587" sldId="2147483708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1995649444" sldId="2147483709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2409619760" sldId="2147483710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3731457298" sldId="2147483711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3969694393" sldId="2147483712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3364325876" sldId="2147483713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455623633" sldId="2147483714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569849889" sldId="2147483715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4292459539" sldId="2147483716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1830344678" sldId="2147483717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1899713854" sldId="2147483719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1704432865" sldId="2147483720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365951471" sldId="2147483721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1984408891" sldId="2147483722"/>
          </pc:sldLayoutMkLst>
        </pc:sldLayoutChg>
        <pc:sldLayoutChg chg="del">
          <pc:chgData name="Robin Herberich" userId="4ed7d3b72178c93a" providerId="LiveId" clId="{599244F4-B171-4289-86B3-A58805E97F66}" dt="2025-04-14T07:28:46.539" v="52" actId="47"/>
          <pc:sldLayoutMkLst>
            <pc:docMk/>
            <pc:sldMasterMk cId="497097442" sldId="2147483703"/>
            <pc:sldLayoutMk cId="3114518853" sldId="2147483724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1288021245" sldId="2147483725"/>
          </pc:sldLayoutMkLst>
        </pc:sldLayoutChg>
        <pc:sldLayoutChg chg="del">
          <pc:chgData name="Robin Herberich" userId="4ed7d3b72178c93a" providerId="LiveId" clId="{599244F4-B171-4289-86B3-A58805E97F66}" dt="2025-04-14T07:28:47.222" v="54" actId="47"/>
          <pc:sldLayoutMkLst>
            <pc:docMk/>
            <pc:sldMasterMk cId="497097442" sldId="2147483703"/>
            <pc:sldLayoutMk cId="2467534405" sldId="2147483727"/>
          </pc:sldLayoutMkLst>
        </pc:sldLayoutChg>
        <pc:sldLayoutChg chg="del">
          <pc:chgData name="Robin Herberich" userId="4ed7d3b72178c93a" providerId="LiveId" clId="{599244F4-B171-4289-86B3-A58805E97F66}" dt="2025-04-14T07:28:45.777" v="50" actId="47"/>
          <pc:sldLayoutMkLst>
            <pc:docMk/>
            <pc:sldMasterMk cId="497097442" sldId="2147483703"/>
            <pc:sldLayoutMk cId="3863843886" sldId="2147483728"/>
          </pc:sldLayoutMkLst>
        </pc:sldLayoutChg>
      </pc:sldMasterChg>
    </pc:docChg>
  </pc:docChgLst>
  <pc:docChgLst>
    <pc:chgData name="Utilisateur invité" providerId="Windows Live" clId="Web-{E6BA9635-3226-F2BF-9203-9CBC9FA6D9DC}"/>
    <pc:docChg chg="addSld delSld modSld">
      <pc:chgData name="Utilisateur invité" userId="" providerId="Windows Live" clId="Web-{E6BA9635-3226-F2BF-9203-9CBC9FA6D9DC}" dt="2025-04-27T14:13:04.081" v="75"/>
      <pc:docMkLst>
        <pc:docMk/>
      </pc:docMkLst>
      <pc:sldChg chg="addSp delSp modSp addAnim delAnim modAnim">
        <pc:chgData name="Utilisateur invité" userId="" providerId="Windows Live" clId="Web-{E6BA9635-3226-F2BF-9203-9CBC9FA6D9DC}" dt="2025-04-27T14:12:47.706" v="73" actId="14100"/>
        <pc:sldMkLst>
          <pc:docMk/>
          <pc:sldMk cId="821152096" sldId="7298"/>
        </pc:sldMkLst>
        <pc:spChg chg="mod">
          <ac:chgData name="Utilisateur invité" userId="" providerId="Windows Live" clId="Web-{E6BA9635-3226-F2BF-9203-9CBC9FA6D9DC}" dt="2025-04-27T14:00:56.461" v="45" actId="14100"/>
          <ac:spMkLst>
            <pc:docMk/>
            <pc:sldMk cId="821152096" sldId="7298"/>
            <ac:spMk id="2" creationId="{0E2709EE-55F8-9919-FA2D-BCB450689440}"/>
          </ac:spMkLst>
        </pc:spChg>
        <pc:spChg chg="add del">
          <ac:chgData name="Utilisateur invité" userId="" providerId="Windows Live" clId="Web-{E6BA9635-3226-F2BF-9203-9CBC9FA6D9DC}" dt="2025-04-27T13:59:50.085" v="31"/>
          <ac:spMkLst>
            <pc:docMk/>
            <pc:sldMk cId="821152096" sldId="7298"/>
            <ac:spMk id="8" creationId="{8374AEB0-7217-C866-ABEB-45CAD175E36D}"/>
          </ac:spMkLst>
        </pc:spChg>
        <pc:spChg chg="add mod">
          <ac:chgData name="Utilisateur invité" userId="" providerId="Windows Live" clId="Web-{E6BA9635-3226-F2BF-9203-9CBC9FA6D9DC}" dt="2025-04-27T14:01:51.071" v="56" actId="1076"/>
          <ac:spMkLst>
            <pc:docMk/>
            <pc:sldMk cId="821152096" sldId="7298"/>
            <ac:spMk id="9" creationId="{6920A887-D7B5-42DB-8338-B7C5052D1651}"/>
          </ac:spMkLst>
        </pc:spChg>
        <pc:spChg chg="add mod">
          <ac:chgData name="Utilisateur invité" userId="" providerId="Windows Live" clId="Web-{E6BA9635-3226-F2BF-9203-9CBC9FA6D9DC}" dt="2025-04-27T14:01:36.883" v="54" actId="1076"/>
          <ac:spMkLst>
            <pc:docMk/>
            <pc:sldMk cId="821152096" sldId="7298"/>
            <ac:spMk id="10" creationId="{8D001A36-E2E6-E8CE-90F5-44906AEC605B}"/>
          </ac:spMkLst>
        </pc:spChg>
        <pc:picChg chg="add del mod">
          <ac:chgData name="Utilisateur invité" userId="" providerId="Windows Live" clId="Web-{E6BA9635-3226-F2BF-9203-9CBC9FA6D9DC}" dt="2025-04-27T13:59:22.678" v="28"/>
          <ac:picMkLst>
            <pc:docMk/>
            <pc:sldMk cId="821152096" sldId="7298"/>
            <ac:picMk id="4" creationId="{66EF74FB-5BC1-86A4-D2BC-13B4D1F0E468}"/>
          </ac:picMkLst>
        </pc:picChg>
        <pc:picChg chg="mod">
          <ac:chgData name="Utilisateur invité" userId="" providerId="Windows Live" clId="Web-{E6BA9635-3226-F2BF-9203-9CBC9FA6D9DC}" dt="2025-04-27T14:01:24.743" v="53" actId="1076"/>
          <ac:picMkLst>
            <pc:docMk/>
            <pc:sldMk cId="821152096" sldId="7298"/>
            <ac:picMk id="7" creationId="{61046BB0-12DF-28EB-AC0F-3E40B7864840}"/>
          </ac:picMkLst>
        </pc:picChg>
        <pc:picChg chg="add mod">
          <ac:chgData name="Utilisateur invité" userId="" providerId="Windows Live" clId="Web-{E6BA9635-3226-F2BF-9203-9CBC9FA6D9DC}" dt="2025-04-27T14:12:47.706" v="73" actId="14100"/>
          <ac:picMkLst>
            <pc:docMk/>
            <pc:sldMk cId="821152096" sldId="7298"/>
            <ac:picMk id="11" creationId="{5788F0C7-59A0-6023-02F9-6F205CB98F2D}"/>
          </ac:picMkLst>
        </pc:picChg>
      </pc:sldChg>
      <pc:sldChg chg="new del">
        <pc:chgData name="Utilisateur invité" userId="" providerId="Windows Live" clId="Web-{E6BA9635-3226-F2BF-9203-9CBC9FA6D9DC}" dt="2025-04-27T14:13:04.081" v="75"/>
        <pc:sldMkLst>
          <pc:docMk/>
          <pc:sldMk cId="35559275" sldId="7309"/>
        </pc:sldMkLst>
      </pc:sldChg>
    </pc:docChg>
  </pc:docChgLst>
  <pc:docChgLst>
    <pc:chgData name="Utilisateur invité" providerId="Windows Live" clId="Web-{D9AA2339-210A-7125-F81A-6266D7CE2EB9}"/>
    <pc:docChg chg="modSld">
      <pc:chgData name="Utilisateur invité" userId="" providerId="Windows Live" clId="Web-{D9AA2339-210A-7125-F81A-6266D7CE2EB9}" dt="2025-04-27T14:36:00.218" v="28" actId="20577"/>
      <pc:docMkLst>
        <pc:docMk/>
      </pc:docMkLst>
      <pc:sldChg chg="modSp">
        <pc:chgData name="Utilisateur invité" userId="" providerId="Windows Live" clId="Web-{D9AA2339-210A-7125-F81A-6266D7CE2EB9}" dt="2025-04-27T14:36:00.218" v="28" actId="20577"/>
        <pc:sldMkLst>
          <pc:docMk/>
          <pc:sldMk cId="1595173424" sldId="7300"/>
        </pc:sldMkLst>
        <pc:spChg chg="mod">
          <ac:chgData name="Utilisateur invité" userId="" providerId="Windows Live" clId="Web-{D9AA2339-210A-7125-F81A-6266D7CE2EB9}" dt="2025-04-27T14:36:00.218" v="28" actId="20577"/>
          <ac:spMkLst>
            <pc:docMk/>
            <pc:sldMk cId="1595173424" sldId="7300"/>
            <ac:spMk id="2" creationId="{87AC5EC0-E6DC-CE3F-1CF7-8667D8D150C6}"/>
          </ac:spMkLst>
        </pc:spChg>
      </pc:sldChg>
      <pc:sldChg chg="modSp addAnim">
        <pc:chgData name="Utilisateur invité" userId="" providerId="Windows Live" clId="Web-{D9AA2339-210A-7125-F81A-6266D7CE2EB9}" dt="2025-04-27T14:34:50.951" v="24"/>
        <pc:sldMkLst>
          <pc:docMk/>
          <pc:sldMk cId="1009511987" sldId="7302"/>
        </pc:sldMkLst>
        <pc:spChg chg="mod">
          <ac:chgData name="Utilisateur invité" userId="" providerId="Windows Live" clId="Web-{D9AA2339-210A-7125-F81A-6266D7CE2EB9}" dt="2025-04-27T14:33:08.636" v="22" actId="20577"/>
          <ac:spMkLst>
            <pc:docMk/>
            <pc:sldMk cId="1009511987" sldId="7302"/>
            <ac:spMk id="12" creationId="{EBB8DC3E-9255-842D-6B9E-B95581771BA2}"/>
          </ac:spMkLst>
        </pc:spChg>
      </pc:sldChg>
    </pc:docChg>
  </pc:docChgLst>
  <pc:docChgLst>
    <pc:chgData name="Utilisateur invité" providerId="Windows Live" clId="Web-{30160824-E939-0EB1-05B4-0E2DC9ADF1C7}"/>
    <pc:docChg chg="addSld delSld">
      <pc:chgData name="Utilisateur invité" userId="" providerId="Windows Live" clId="Web-{30160824-E939-0EB1-05B4-0E2DC9ADF1C7}" dt="2025-04-25T15:00:14.350" v="1"/>
      <pc:docMkLst>
        <pc:docMk/>
      </pc:docMkLst>
      <pc:sldChg chg="new del">
        <pc:chgData name="Utilisateur invité" userId="" providerId="Windows Live" clId="Web-{30160824-E939-0EB1-05B4-0E2DC9ADF1C7}" dt="2025-04-25T15:00:14.350" v="1"/>
        <pc:sldMkLst>
          <pc:docMk/>
          <pc:sldMk cId="3126136483" sldId="7306"/>
        </pc:sldMkLst>
      </pc:sldChg>
    </pc:docChg>
  </pc:docChgLst>
  <pc:docChgLst>
    <pc:chgData name="Utilisateur invité" providerId="Windows Live" clId="Web-{D0253BC5-741C-197C-8917-06B4ED35BB21}"/>
    <pc:docChg chg="addSld delSld modSld sldOrd">
      <pc:chgData name="Utilisateur invité" userId="" providerId="Windows Live" clId="Web-{D0253BC5-741C-197C-8917-06B4ED35BB21}" dt="2025-04-14T12:09:56.967" v="472" actId="1076"/>
      <pc:docMkLst>
        <pc:docMk/>
      </pc:docMkLst>
      <pc:sldChg chg="modSp">
        <pc:chgData name="Utilisateur invité" userId="" providerId="Windows Live" clId="Web-{D0253BC5-741C-197C-8917-06B4ED35BB21}" dt="2025-04-14T07:40:17.901" v="72" actId="20577"/>
        <pc:sldMkLst>
          <pc:docMk/>
          <pc:sldMk cId="2130171528" sldId="256"/>
        </pc:sldMkLst>
        <pc:spChg chg="mod">
          <ac:chgData name="Utilisateur invité" userId="" providerId="Windows Live" clId="Web-{D0253BC5-741C-197C-8917-06B4ED35BB21}" dt="2025-04-14T07:37:47.115" v="53" actId="20577"/>
          <ac:spMkLst>
            <pc:docMk/>
            <pc:sldMk cId="2130171528" sldId="256"/>
            <ac:spMk id="9" creationId="{6AF2DA65-CF00-774A-9D7C-EEFA627B218F}"/>
          </ac:spMkLst>
        </pc:spChg>
        <pc:spChg chg="mod">
          <ac:chgData name="Utilisateur invité" userId="" providerId="Windows Live" clId="Web-{D0253BC5-741C-197C-8917-06B4ED35BB21}" dt="2025-04-14T07:33:55.389" v="27" actId="20577"/>
          <ac:spMkLst>
            <pc:docMk/>
            <pc:sldMk cId="2130171528" sldId="256"/>
            <ac:spMk id="10" creationId="{2F4A7CFE-65FA-E249-9125-D938BCA44079}"/>
          </ac:spMkLst>
        </pc:spChg>
      </pc:sldChg>
      <pc:sldChg chg="modSp">
        <pc:chgData name="Utilisateur invité" userId="" providerId="Windows Live" clId="Web-{D0253BC5-741C-197C-8917-06B4ED35BB21}" dt="2025-04-14T07:49:26.152" v="94" actId="20577"/>
        <pc:sldMkLst>
          <pc:docMk/>
          <pc:sldMk cId="3268608314" sldId="7295"/>
        </pc:sldMkLst>
        <pc:spChg chg="mod">
          <ac:chgData name="Utilisateur invité" userId="" providerId="Windows Live" clId="Web-{D0253BC5-741C-197C-8917-06B4ED35BB21}" dt="2025-04-14T07:40:27.089" v="78" actId="20577"/>
          <ac:spMkLst>
            <pc:docMk/>
            <pc:sldMk cId="3268608314" sldId="7295"/>
            <ac:spMk id="2" creationId="{3D2452C6-E921-C127-5EE2-51F6B8BB9DC8}"/>
          </ac:spMkLst>
        </pc:spChg>
        <pc:spChg chg="mod">
          <ac:chgData name="Utilisateur invité" userId="" providerId="Windows Live" clId="Web-{D0253BC5-741C-197C-8917-06B4ED35BB21}" dt="2025-04-14T07:49:26.152" v="94" actId="20577"/>
          <ac:spMkLst>
            <pc:docMk/>
            <pc:sldMk cId="3268608314" sldId="7295"/>
            <ac:spMk id="3" creationId="{BAA62D64-0CB0-C76F-FA8A-6867F1DA2D6A}"/>
          </ac:spMkLst>
        </pc:spChg>
      </pc:sldChg>
      <pc:sldChg chg="modSp">
        <pc:chgData name="Utilisateur invité" userId="" providerId="Windows Live" clId="Web-{D0253BC5-741C-197C-8917-06B4ED35BB21}" dt="2025-04-14T07:50:34.108" v="118" actId="20577"/>
        <pc:sldMkLst>
          <pc:docMk/>
          <pc:sldMk cId="454619800" sldId="7296"/>
        </pc:sldMkLst>
      </pc:sldChg>
      <pc:sldChg chg="modSp new">
        <pc:chgData name="Utilisateur invité" userId="" providerId="Windows Live" clId="Web-{D0253BC5-741C-197C-8917-06B4ED35BB21}" dt="2025-04-14T07:57:04.963" v="148" actId="20577"/>
        <pc:sldMkLst>
          <pc:docMk/>
          <pc:sldMk cId="821152096" sldId="7298"/>
        </pc:sldMkLst>
        <pc:spChg chg="mod">
          <ac:chgData name="Utilisateur invité" userId="" providerId="Windows Live" clId="Web-{D0253BC5-741C-197C-8917-06B4ED35BB21}" dt="2025-04-14T07:57:04.963" v="148" actId="20577"/>
          <ac:spMkLst>
            <pc:docMk/>
            <pc:sldMk cId="821152096" sldId="7298"/>
            <ac:spMk id="2" creationId="{0E2709EE-55F8-9919-FA2D-BCB450689440}"/>
          </ac:spMkLst>
        </pc:spChg>
        <pc:spChg chg="mod">
          <ac:chgData name="Utilisateur invité" userId="" providerId="Windows Live" clId="Web-{D0253BC5-741C-197C-8917-06B4ED35BB21}" dt="2025-04-14T07:52:46.893" v="123" actId="20577"/>
          <ac:spMkLst>
            <pc:docMk/>
            <pc:sldMk cId="821152096" sldId="7298"/>
            <ac:spMk id="3" creationId="{E31B4B1A-D549-CFDC-DBF5-332DC889D829}"/>
          </ac:spMkLst>
        </pc:spChg>
      </pc:sldChg>
      <pc:sldChg chg="addSp delSp modSp new mod setBg modNotes">
        <pc:chgData name="Utilisateur invité" userId="" providerId="Windows Live" clId="Web-{D0253BC5-741C-197C-8917-06B4ED35BB21}" dt="2025-04-14T11:29:19.947" v="458"/>
        <pc:sldMkLst>
          <pc:docMk/>
          <pc:sldMk cId="1617143204" sldId="7299"/>
        </pc:sldMkLst>
        <pc:spChg chg="mod">
          <ac:chgData name="Utilisateur invité" userId="" providerId="Windows Live" clId="Web-{D0253BC5-741C-197C-8917-06B4ED35BB21}" dt="2025-04-14T11:29:19.947" v="458"/>
          <ac:spMkLst>
            <pc:docMk/>
            <pc:sldMk cId="1617143204" sldId="7299"/>
            <ac:spMk id="3" creationId="{E1028E53-12B1-02D0-F5F8-80B5567566A3}"/>
          </ac:spMkLst>
        </pc:spChg>
        <pc:spChg chg="mod">
          <ac:chgData name="Utilisateur invité" userId="" providerId="Windows Live" clId="Web-{D0253BC5-741C-197C-8917-06B4ED35BB21}" dt="2025-04-14T11:29:19.947" v="458"/>
          <ac:spMkLst>
            <pc:docMk/>
            <pc:sldMk cId="1617143204" sldId="7299"/>
            <ac:spMk id="6" creationId="{460F67F0-1B54-8497-D996-A36C2C04CDBD}"/>
          </ac:spMkLst>
        </pc:spChg>
        <pc:spChg chg="add mod ord">
          <ac:chgData name="Utilisateur invité" userId="" providerId="Windows Live" clId="Web-{D0253BC5-741C-197C-8917-06B4ED35BB21}" dt="2025-04-14T11:29:19.947" v="458"/>
          <ac:spMkLst>
            <pc:docMk/>
            <pc:sldMk cId="1617143204" sldId="7299"/>
            <ac:spMk id="8" creationId="{67284CB7-3FCB-084E-F519-7D81ACA6158B}"/>
          </ac:spMkLst>
        </pc:spChg>
        <pc:cxnChg chg="add">
          <ac:chgData name="Utilisateur invité" userId="" providerId="Windows Live" clId="Web-{D0253BC5-741C-197C-8917-06B4ED35BB21}" dt="2025-04-14T11:29:19.947" v="458"/>
          <ac:cxnSpMkLst>
            <pc:docMk/>
            <pc:sldMk cId="1617143204" sldId="7299"/>
            <ac:cxnSpMk id="13" creationId="{FC23E3B9-5ABF-58B3-E2B0-E9A5DAA90037}"/>
          </ac:cxnSpMkLst>
        </pc:cxnChg>
      </pc:sldChg>
      <pc:sldChg chg="addSp delSp modSp new del mod setBg modNotes">
        <pc:chgData name="Utilisateur invité" userId="" providerId="Windows Live" clId="Web-{D0253BC5-741C-197C-8917-06B4ED35BB21}" dt="2025-04-14T08:57:43.627" v="332"/>
        <pc:sldMkLst>
          <pc:docMk/>
          <pc:sldMk cId="2495739702" sldId="7301"/>
        </pc:sldMkLst>
      </pc:sldChg>
      <pc:sldChg chg="addSp delSp modSp new mod ord setBg">
        <pc:chgData name="Utilisateur invité" userId="" providerId="Windows Live" clId="Web-{D0253BC5-741C-197C-8917-06B4ED35BB21}" dt="2025-04-14T09:09:17.933" v="449" actId="20577"/>
        <pc:sldMkLst>
          <pc:docMk/>
          <pc:sldMk cId="1009511987" sldId="7302"/>
        </pc:sldMkLst>
        <pc:spChg chg="mod ord">
          <ac:chgData name="Utilisateur invité" userId="" providerId="Windows Live" clId="Web-{D0253BC5-741C-197C-8917-06B4ED35BB21}" dt="2025-04-14T09:09:17.933" v="449" actId="20577"/>
          <ac:spMkLst>
            <pc:docMk/>
            <pc:sldMk cId="1009511987" sldId="7302"/>
            <ac:spMk id="2" creationId="{868AFC6B-1B4A-0EF3-1344-584D2CB1D2F5}"/>
          </ac:spMkLst>
        </pc:spChg>
        <pc:spChg chg="mod">
          <ac:chgData name="Utilisateur invité" userId="" providerId="Windows Live" clId="Web-{D0253BC5-741C-197C-8917-06B4ED35BB21}" dt="2025-04-14T08:54:34.371" v="305"/>
          <ac:spMkLst>
            <pc:docMk/>
            <pc:sldMk cId="1009511987" sldId="7302"/>
            <ac:spMk id="3" creationId="{61B803E4-28EE-67B5-D26B-475910220426}"/>
          </ac:spMkLst>
        </pc:spChg>
        <pc:spChg chg="mod">
          <ac:chgData name="Utilisateur invité" userId="" providerId="Windows Live" clId="Web-{D0253BC5-741C-197C-8917-06B4ED35BB21}" dt="2025-04-14T08:54:34.371" v="305"/>
          <ac:spMkLst>
            <pc:docMk/>
            <pc:sldMk cId="1009511987" sldId="7302"/>
            <ac:spMk id="4" creationId="{A0AA6CE3-95CE-5C83-DFFF-EAA99D8EE5BF}"/>
          </ac:spMkLst>
        </pc:spChg>
        <pc:spChg chg="mod">
          <ac:chgData name="Utilisateur invité" userId="" providerId="Windows Live" clId="Web-{D0253BC5-741C-197C-8917-06B4ED35BB21}" dt="2025-04-14T08:54:34.371" v="305"/>
          <ac:spMkLst>
            <pc:docMk/>
            <pc:sldMk cId="1009511987" sldId="7302"/>
            <ac:spMk id="5" creationId="{43888320-DFB3-9113-8873-EB93779D4E17}"/>
          </ac:spMkLst>
        </pc:spChg>
        <pc:spChg chg="mod ord">
          <ac:chgData name="Utilisateur invité" userId="" providerId="Windows Live" clId="Web-{D0253BC5-741C-197C-8917-06B4ED35BB21}" dt="2025-04-14T08:54:34.371" v="305"/>
          <ac:spMkLst>
            <pc:docMk/>
            <pc:sldMk cId="1009511987" sldId="7302"/>
            <ac:spMk id="6" creationId="{F8FD4F55-4D8E-6343-2E3A-401BF792F581}"/>
          </ac:spMkLst>
        </pc:spChg>
        <pc:picChg chg="add mod">
          <ac:chgData name="Utilisateur invité" userId="" providerId="Windows Live" clId="Web-{D0253BC5-741C-197C-8917-06B4ED35BB21}" dt="2025-04-14T08:55:56.639" v="307" actId="1076"/>
          <ac:picMkLst>
            <pc:docMk/>
            <pc:sldMk cId="1009511987" sldId="7302"/>
            <ac:picMk id="7" creationId="{54960A5B-706C-3B60-1BCA-07CD150483DD}"/>
          </ac:picMkLst>
        </pc:picChg>
      </pc:sldChg>
      <pc:sldChg chg="addSp delSp modSp new mod ord setBg modNotes">
        <pc:chgData name="Utilisateur invité" userId="" providerId="Windows Live" clId="Web-{D0253BC5-741C-197C-8917-06B4ED35BB21}" dt="2025-04-14T09:07:31.695" v="439" actId="20577"/>
        <pc:sldMkLst>
          <pc:docMk/>
          <pc:sldMk cId="1422962014" sldId="7303"/>
        </pc:sldMkLst>
        <pc:spChg chg="mod">
          <ac:chgData name="Utilisateur invité" userId="" providerId="Windows Live" clId="Web-{D0253BC5-741C-197C-8917-06B4ED35BB21}" dt="2025-04-14T08:58:31.207" v="339"/>
          <ac:spMkLst>
            <pc:docMk/>
            <pc:sldMk cId="1422962014" sldId="7303"/>
            <ac:spMk id="3" creationId="{E9BC2BA6-60F3-96DE-7770-371FE0C4D196}"/>
          </ac:spMkLst>
        </pc:spChg>
        <pc:spChg chg="mod">
          <ac:chgData name="Utilisateur invité" userId="" providerId="Windows Live" clId="Web-{D0253BC5-741C-197C-8917-06B4ED35BB21}" dt="2025-04-14T08:58:31.207" v="339"/>
          <ac:spMkLst>
            <pc:docMk/>
            <pc:sldMk cId="1422962014" sldId="7303"/>
            <ac:spMk id="6" creationId="{A3DB0E71-C15D-B77D-5F57-F8A844066539}"/>
          </ac:spMkLst>
        </pc:spChg>
        <pc:spChg chg="add mod">
          <ac:chgData name="Utilisateur invité" userId="" providerId="Windows Live" clId="Web-{D0253BC5-741C-197C-8917-06B4ED35BB21}" dt="2025-04-14T09:07:31.695" v="439" actId="20577"/>
          <ac:spMkLst>
            <pc:docMk/>
            <pc:sldMk cId="1422962014" sldId="7303"/>
            <ac:spMk id="8" creationId="{331FE278-650C-D969-D753-BC2F1241E3AA}"/>
          </ac:spMkLst>
        </pc:spChg>
        <pc:spChg chg="add">
          <ac:chgData name="Utilisateur invité" userId="" providerId="Windows Live" clId="Web-{D0253BC5-741C-197C-8917-06B4ED35BB21}" dt="2025-04-14T08:58:31.207" v="339"/>
          <ac:spMkLst>
            <pc:docMk/>
            <pc:sldMk cId="1422962014" sldId="7303"/>
            <ac:spMk id="11" creationId="{67311545-1A17-51F0-4321-60F8A0D914CB}"/>
          </ac:spMkLst>
        </pc:spChg>
        <pc:picChg chg="add mod ord">
          <ac:chgData name="Utilisateur invité" userId="" providerId="Windows Live" clId="Web-{D0253BC5-741C-197C-8917-06B4ED35BB21}" dt="2025-04-14T08:58:31.207" v="339"/>
          <ac:picMkLst>
            <pc:docMk/>
            <pc:sldMk cId="1422962014" sldId="7303"/>
            <ac:picMk id="7" creationId="{53ADEBC4-DDF3-4EAA-1690-BBF148145EAD}"/>
          </ac:picMkLst>
        </pc:picChg>
      </pc:sldChg>
      <pc:sldChg chg="addSp delSp modSp new">
        <pc:chgData name="Utilisateur invité" userId="" providerId="Windows Live" clId="Web-{D0253BC5-741C-197C-8917-06B4ED35BB21}" dt="2025-04-14T12:09:56.967" v="472" actId="1076"/>
        <pc:sldMkLst>
          <pc:docMk/>
          <pc:sldMk cId="2587155312" sldId="7304"/>
        </pc:sldMkLst>
        <pc:picChg chg="add mod ord">
          <ac:chgData name="Utilisateur invité" userId="" providerId="Windows Live" clId="Web-{D0253BC5-741C-197C-8917-06B4ED35BB21}" dt="2025-04-14T12:09:56.967" v="472" actId="1076"/>
          <ac:picMkLst>
            <pc:docMk/>
            <pc:sldMk cId="2587155312" sldId="7304"/>
            <ac:picMk id="7" creationId="{7A71CAD9-E4C1-B147-46FD-4E5284CFFD71}"/>
          </ac:picMkLst>
        </pc:picChg>
      </pc:sldChg>
    </pc:docChg>
  </pc:docChgLst>
  <pc:docChgLst>
    <pc:chgData name="Utilisateur invité" providerId="Windows Live" clId="Web-{AA670CCA-83DE-1434-04D4-6DD0694F3C2D}"/>
    <pc:docChg chg="addSld modSld">
      <pc:chgData name="Utilisateur invité" userId="" providerId="Windows Live" clId="Web-{AA670CCA-83DE-1434-04D4-6DD0694F3C2D}" dt="2025-04-25T20:25:40.788" v="38" actId="20577"/>
      <pc:docMkLst>
        <pc:docMk/>
      </pc:docMkLst>
      <pc:sldChg chg="addSp modSp">
        <pc:chgData name="Utilisateur invité" userId="" providerId="Windows Live" clId="Web-{AA670CCA-83DE-1434-04D4-6DD0694F3C2D}" dt="2025-04-25T20:23:40.124" v="12" actId="1076"/>
        <pc:sldMkLst>
          <pc:docMk/>
          <pc:sldMk cId="1009511987" sldId="7302"/>
        </pc:sldMkLst>
        <pc:spChg chg="mod">
          <ac:chgData name="Utilisateur invité" userId="" providerId="Windows Live" clId="Web-{AA670CCA-83DE-1434-04D4-6DD0694F3C2D}" dt="2025-04-25T20:23:06.997" v="7" actId="14100"/>
          <ac:spMkLst>
            <pc:docMk/>
            <pc:sldMk cId="1009511987" sldId="7302"/>
            <ac:spMk id="2" creationId="{868AFC6B-1B4A-0EF3-1344-584D2CB1D2F5}"/>
          </ac:spMkLst>
        </pc:spChg>
        <pc:picChg chg="mod">
          <ac:chgData name="Utilisateur invité" userId="" providerId="Windows Live" clId="Web-{AA670CCA-83DE-1434-04D4-6DD0694F3C2D}" dt="2025-04-25T20:21:54.212" v="4" actId="14100"/>
          <ac:picMkLst>
            <pc:docMk/>
            <pc:sldMk cId="1009511987" sldId="7302"/>
            <ac:picMk id="7" creationId="{54960A5B-706C-3B60-1BCA-07CD150483DD}"/>
          </ac:picMkLst>
        </pc:picChg>
      </pc:sldChg>
      <pc:sldChg chg="modSp">
        <pc:chgData name="Utilisateur invité" userId="" providerId="Windows Live" clId="Web-{AA670CCA-83DE-1434-04D4-6DD0694F3C2D}" dt="2025-04-25T20:25:40.788" v="38" actId="20577"/>
        <pc:sldMkLst>
          <pc:docMk/>
          <pc:sldMk cId="1422962014" sldId="7303"/>
        </pc:sldMkLst>
        <pc:spChg chg="mod">
          <ac:chgData name="Utilisateur invité" userId="" providerId="Windows Live" clId="Web-{AA670CCA-83DE-1434-04D4-6DD0694F3C2D}" dt="2025-04-25T20:25:40.788" v="38" actId="20577"/>
          <ac:spMkLst>
            <pc:docMk/>
            <pc:sldMk cId="1422962014" sldId="7303"/>
            <ac:spMk id="11" creationId="{67311545-1A17-51F0-4321-60F8A0D914CB}"/>
          </ac:spMkLst>
        </pc:spChg>
      </pc:sldChg>
      <pc:sldChg chg="new">
        <pc:chgData name="Utilisateur invité" userId="" providerId="Windows Live" clId="Web-{AA670CCA-83DE-1434-04D4-6DD0694F3C2D}" dt="2025-04-25T20:20:46.223" v="0"/>
        <pc:sldMkLst>
          <pc:docMk/>
          <pc:sldMk cId="294158266" sldId="7307"/>
        </pc:sldMkLst>
      </pc:sldChg>
    </pc:docChg>
  </pc:docChgLst>
  <pc:docChgLst>
    <pc:chgData name="Utilisateur invité" providerId="Windows Live" clId="Web-{2B1B4F58-A347-036E-5736-C014C1E9C6A3}"/>
    <pc:docChg chg="modSld">
      <pc:chgData name="Utilisateur invité" userId="" providerId="Windows Live" clId="Web-{2B1B4F58-A347-036E-5736-C014C1E9C6A3}" dt="2025-04-26T02:04:03.922" v="717" actId="1076"/>
      <pc:docMkLst>
        <pc:docMk/>
      </pc:docMkLst>
      <pc:sldChg chg="addSp modSp">
        <pc:chgData name="Utilisateur invité" userId="" providerId="Windows Live" clId="Web-{2B1B4F58-A347-036E-5736-C014C1E9C6A3}" dt="2025-04-25T23:58:10.987" v="459" actId="20577"/>
        <pc:sldMkLst>
          <pc:docMk/>
          <pc:sldMk cId="821152096" sldId="7298"/>
        </pc:sldMkLst>
        <pc:spChg chg="mod">
          <ac:chgData name="Utilisateur invité" userId="" providerId="Windows Live" clId="Web-{2B1B4F58-A347-036E-5736-C014C1E9C6A3}" dt="2025-04-25T23:58:10.987" v="459" actId="20577"/>
          <ac:spMkLst>
            <pc:docMk/>
            <pc:sldMk cId="821152096" sldId="7298"/>
            <ac:spMk id="2" creationId="{0E2709EE-55F8-9919-FA2D-BCB450689440}"/>
          </ac:spMkLst>
        </pc:spChg>
      </pc:sldChg>
      <pc:sldChg chg="addSp delSp modSp">
        <pc:chgData name="Utilisateur invité" userId="" providerId="Windows Live" clId="Web-{2B1B4F58-A347-036E-5736-C014C1E9C6A3}" dt="2025-04-26T02:04:03.922" v="717" actId="1076"/>
        <pc:sldMkLst>
          <pc:docMk/>
          <pc:sldMk cId="1009511987" sldId="7302"/>
        </pc:sldMkLst>
        <pc:spChg chg="mod">
          <ac:chgData name="Utilisateur invité" userId="" providerId="Windows Live" clId="Web-{2B1B4F58-A347-036E-5736-C014C1E9C6A3}" dt="2025-04-26T01:48:31.187" v="623" actId="1076"/>
          <ac:spMkLst>
            <pc:docMk/>
            <pc:sldMk cId="1009511987" sldId="7302"/>
            <ac:spMk id="2" creationId="{868AFC6B-1B4A-0EF3-1344-584D2CB1D2F5}"/>
          </ac:spMkLst>
        </pc:spChg>
        <pc:spChg chg="mod">
          <ac:chgData name="Utilisateur invité" userId="" providerId="Windows Live" clId="Web-{2B1B4F58-A347-036E-5736-C014C1E9C6A3}" dt="2025-04-26T00:58:13.885" v="496" actId="1076"/>
          <ac:spMkLst>
            <pc:docMk/>
            <pc:sldMk cId="1009511987" sldId="7302"/>
            <ac:spMk id="3" creationId="{61B803E4-28EE-67B5-D26B-475910220426}"/>
          </ac:spMkLst>
        </pc:spChg>
        <pc:spChg chg="add del">
          <ac:chgData name="Utilisateur invité" userId="" providerId="Windows Live" clId="Web-{2B1B4F58-A347-036E-5736-C014C1E9C6A3}" dt="2025-04-26T01:37:36.029" v="576"/>
          <ac:spMkLst>
            <pc:docMk/>
            <pc:sldMk cId="1009511987" sldId="7302"/>
            <ac:spMk id="9" creationId="{1EB0BA00-E32D-0634-285E-34F89C315AC5}"/>
          </ac:spMkLst>
        </pc:spChg>
        <pc:spChg chg="add del">
          <ac:chgData name="Utilisateur invité" userId="" providerId="Windows Live" clId="Web-{2B1B4F58-A347-036E-5736-C014C1E9C6A3}" dt="2025-04-26T00:56:00.411" v="480"/>
          <ac:spMkLst>
            <pc:docMk/>
            <pc:sldMk cId="1009511987" sldId="7302"/>
            <ac:spMk id="9" creationId="{8C4757F6-6D93-7D23-D614-C0401819575B}"/>
          </ac:spMkLst>
        </pc:spChg>
        <pc:spChg chg="add mod">
          <ac:chgData name="Utilisateur invité" userId="" providerId="Windows Live" clId="Web-{2B1B4F58-A347-036E-5736-C014C1E9C6A3}" dt="2025-04-26T01:48:14.077" v="621" actId="14100"/>
          <ac:spMkLst>
            <pc:docMk/>
            <pc:sldMk cId="1009511987" sldId="7302"/>
            <ac:spMk id="10" creationId="{598FCE14-E69A-390B-EC08-E3EABF025AE6}"/>
          </ac:spMkLst>
        </pc:spChg>
        <pc:spChg chg="add mod">
          <ac:chgData name="Utilisateur invité" userId="" providerId="Windows Live" clId="Web-{2B1B4F58-A347-036E-5736-C014C1E9C6A3}" dt="2025-04-26T02:04:01.031" v="716" actId="14100"/>
          <ac:spMkLst>
            <pc:docMk/>
            <pc:sldMk cId="1009511987" sldId="7302"/>
            <ac:spMk id="11" creationId="{E37B229A-985D-CD76-8DC6-346E7176EAD7}"/>
          </ac:spMkLst>
        </pc:spChg>
        <pc:spChg chg="add mod">
          <ac:chgData name="Utilisateur invité" userId="" providerId="Windows Live" clId="Web-{2B1B4F58-A347-036E-5736-C014C1E9C6A3}" dt="2025-04-26T01:58:44.404" v="708" actId="1076"/>
          <ac:spMkLst>
            <pc:docMk/>
            <pc:sldMk cId="1009511987" sldId="7302"/>
            <ac:spMk id="12" creationId="{EBB8DC3E-9255-842D-6B9E-B95581771BA2}"/>
          </ac:spMkLst>
        </pc:spChg>
        <pc:picChg chg="mod">
          <ac:chgData name="Utilisateur invité" userId="" providerId="Windows Live" clId="Web-{2B1B4F58-A347-036E-5736-C014C1E9C6A3}" dt="2025-04-26T00:58:17.995" v="497" actId="14100"/>
          <ac:picMkLst>
            <pc:docMk/>
            <pc:sldMk cId="1009511987" sldId="7302"/>
            <ac:picMk id="7" creationId="{54960A5B-706C-3B60-1BCA-07CD150483DD}"/>
          </ac:picMkLst>
        </pc:picChg>
        <pc:picChg chg="mod">
          <ac:chgData name="Utilisateur invité" userId="" providerId="Windows Live" clId="Web-{2B1B4F58-A347-036E-5736-C014C1E9C6A3}" dt="2025-04-26T02:04:03.922" v="717" actId="1076"/>
          <ac:picMkLst>
            <pc:docMk/>
            <pc:sldMk cId="1009511987" sldId="7302"/>
            <ac:picMk id="8" creationId="{3080A992-CB7B-A988-E7A1-5A9B3FC1618C}"/>
          </ac:picMkLst>
        </pc:picChg>
      </pc:sldChg>
      <pc:sldChg chg="addSp delSp modSp">
        <pc:chgData name="Utilisateur invité" userId="" providerId="Windows Live" clId="Web-{2B1B4F58-A347-036E-5736-C014C1E9C6A3}" dt="2025-04-25T23:05:14.568" v="442" actId="20577"/>
        <pc:sldMkLst>
          <pc:docMk/>
          <pc:sldMk cId="1422962014" sldId="7303"/>
        </pc:sldMkLst>
        <pc:spChg chg="mod">
          <ac:chgData name="Utilisateur invité" userId="" providerId="Windows Live" clId="Web-{2B1B4F58-A347-036E-5736-C014C1E9C6A3}" dt="2025-04-25T23:00:19.340" v="433" actId="1076"/>
          <ac:spMkLst>
            <pc:docMk/>
            <pc:sldMk cId="1422962014" sldId="7303"/>
            <ac:spMk id="3" creationId="{E9BC2BA6-60F3-96DE-7770-371FE0C4D196}"/>
          </ac:spMkLst>
        </pc:spChg>
        <pc:spChg chg="mod">
          <ac:chgData name="Utilisateur invité" userId="" providerId="Windows Live" clId="Web-{2B1B4F58-A347-036E-5736-C014C1E9C6A3}" dt="2025-04-25T23:00:24.653" v="434" actId="1076"/>
          <ac:spMkLst>
            <pc:docMk/>
            <pc:sldMk cId="1422962014" sldId="7303"/>
            <ac:spMk id="8" creationId="{331FE278-650C-D969-D753-BC2F1241E3AA}"/>
          </ac:spMkLst>
        </pc:spChg>
        <pc:spChg chg="mod">
          <ac:chgData name="Utilisateur invité" userId="" providerId="Windows Live" clId="Web-{2B1B4F58-A347-036E-5736-C014C1E9C6A3}" dt="2025-04-25T23:05:14.568" v="442" actId="20577"/>
          <ac:spMkLst>
            <pc:docMk/>
            <pc:sldMk cId="1422962014" sldId="7303"/>
            <ac:spMk id="11" creationId="{67311545-1A17-51F0-4321-60F8A0D914CB}"/>
          </ac:spMkLst>
        </pc:spChg>
      </pc:sldChg>
    </pc:docChg>
  </pc:docChgLst>
  <pc:docChgLst>
    <pc:chgData name="Utilisateur invité" providerId="Windows Live" clId="Web-{EBD7A0BA-F4E3-7C0C-CBAD-B13C27A2E739}"/>
    <pc:docChg chg="modSld">
      <pc:chgData name="Utilisateur invité" userId="" providerId="Windows Live" clId="Web-{EBD7A0BA-F4E3-7C0C-CBAD-B13C27A2E739}" dt="2025-04-27T13:47:54.877" v="156"/>
      <pc:docMkLst>
        <pc:docMk/>
      </pc:docMkLst>
      <pc:sldChg chg="addSp delSp modSp addAnim delAnim modAnim">
        <pc:chgData name="Utilisateur invité" userId="" providerId="Windows Live" clId="Web-{EBD7A0BA-F4E3-7C0C-CBAD-B13C27A2E739}" dt="2025-04-27T13:41:55.601" v="147" actId="1076"/>
        <pc:sldMkLst>
          <pc:docMk/>
          <pc:sldMk cId="821152096" sldId="7298"/>
        </pc:sldMkLst>
        <pc:spChg chg="mod">
          <ac:chgData name="Utilisateur invité" userId="" providerId="Windows Live" clId="Web-{EBD7A0BA-F4E3-7C0C-CBAD-B13C27A2E739}" dt="2025-04-27T13:41:40.366" v="145" actId="1076"/>
          <ac:spMkLst>
            <pc:docMk/>
            <pc:sldMk cId="821152096" sldId="7298"/>
            <ac:spMk id="2" creationId="{0E2709EE-55F8-9919-FA2D-BCB450689440}"/>
          </ac:spMkLst>
        </pc:spChg>
        <pc:spChg chg="mod">
          <ac:chgData name="Utilisateur invité" userId="" providerId="Windows Live" clId="Web-{EBD7A0BA-F4E3-7C0C-CBAD-B13C27A2E739}" dt="2025-04-27T13:33:11.087" v="72" actId="1076"/>
          <ac:spMkLst>
            <pc:docMk/>
            <pc:sldMk cId="821152096" sldId="7298"/>
            <ac:spMk id="3" creationId="{E31B4B1A-D549-CFDC-DBF5-332DC889D829}"/>
          </ac:spMkLst>
        </pc:spChg>
        <pc:picChg chg="del">
          <ac:chgData name="Utilisateur invité" userId="" providerId="Windows Live" clId="Web-{EBD7A0BA-F4E3-7C0C-CBAD-B13C27A2E739}" dt="2025-04-27T13:17:37.438" v="40"/>
          <ac:picMkLst>
            <pc:docMk/>
            <pc:sldMk cId="821152096" sldId="7298"/>
            <ac:picMk id="4" creationId="{A1642330-2E91-ADA9-71A4-CE9269F686FA}"/>
          </ac:picMkLst>
        </pc:picChg>
        <pc:picChg chg="add mod">
          <ac:chgData name="Utilisateur invité" userId="" providerId="Windows Live" clId="Web-{EBD7A0BA-F4E3-7C0C-CBAD-B13C27A2E739}" dt="2025-04-27T13:41:55.601" v="147" actId="1076"/>
          <ac:picMkLst>
            <pc:docMk/>
            <pc:sldMk cId="821152096" sldId="7298"/>
            <ac:picMk id="7" creationId="{61046BB0-12DF-28EB-AC0F-3E40B7864840}"/>
          </ac:picMkLst>
        </pc:picChg>
      </pc:sldChg>
      <pc:sldChg chg="modSp">
        <pc:chgData name="Utilisateur invité" userId="" providerId="Windows Live" clId="Web-{EBD7A0BA-F4E3-7C0C-CBAD-B13C27A2E739}" dt="2025-04-27T13:46:59.219" v="155" actId="20577"/>
        <pc:sldMkLst>
          <pc:docMk/>
          <pc:sldMk cId="1595173424" sldId="7300"/>
        </pc:sldMkLst>
        <pc:spChg chg="mod">
          <ac:chgData name="Utilisateur invité" userId="" providerId="Windows Live" clId="Web-{EBD7A0BA-F4E3-7C0C-CBAD-B13C27A2E739}" dt="2025-04-27T13:46:59.219" v="155" actId="20577"/>
          <ac:spMkLst>
            <pc:docMk/>
            <pc:sldMk cId="1595173424" sldId="7300"/>
            <ac:spMk id="2" creationId="{87AC5EC0-E6DC-CE3F-1CF7-8667D8D150C6}"/>
          </ac:spMkLst>
        </pc:spChg>
      </pc:sldChg>
      <pc:sldChg chg="delSp">
        <pc:chgData name="Utilisateur invité" userId="" providerId="Windows Live" clId="Web-{EBD7A0BA-F4E3-7C0C-CBAD-B13C27A2E739}" dt="2025-04-27T13:47:54.877" v="156"/>
        <pc:sldMkLst>
          <pc:docMk/>
          <pc:sldMk cId="1009511987" sldId="7302"/>
        </pc:sldMkLst>
        <pc:picChg chg="del">
          <ac:chgData name="Utilisateur invité" userId="" providerId="Windows Live" clId="Web-{EBD7A0BA-F4E3-7C0C-CBAD-B13C27A2E739}" dt="2025-04-27T13:47:54.877" v="156"/>
          <ac:picMkLst>
            <pc:docMk/>
            <pc:sldMk cId="1009511987" sldId="7302"/>
            <ac:picMk id="8" creationId="{3080A992-CB7B-A988-E7A1-5A9B3FC1618C}"/>
          </ac:picMkLst>
        </pc:picChg>
      </pc:sldChg>
      <pc:sldChg chg="modSp addAnim modAnim">
        <pc:chgData name="Utilisateur invité" userId="" providerId="Windows Live" clId="Web-{EBD7A0BA-F4E3-7C0C-CBAD-B13C27A2E739}" dt="2025-04-27T13:43:09.041" v="149"/>
        <pc:sldMkLst>
          <pc:docMk/>
          <pc:sldMk cId="1422962014" sldId="7303"/>
        </pc:sldMkLst>
        <pc:spChg chg="mod">
          <ac:chgData name="Utilisateur invité" userId="" providerId="Windows Live" clId="Web-{EBD7A0BA-F4E3-7C0C-CBAD-B13C27A2E739}" dt="2025-04-27T12:54:23.792" v="2" actId="14100"/>
          <ac:spMkLst>
            <pc:docMk/>
            <pc:sldMk cId="1422962014" sldId="7303"/>
            <ac:spMk id="3" creationId="{E9BC2BA6-60F3-96DE-7770-371FE0C4D196}"/>
          </ac:spMkLst>
        </pc:spChg>
      </pc:sldChg>
    </pc:docChg>
  </pc:docChgLst>
  <pc:docChgLst>
    <pc:chgData name="Utilisateur invité" providerId="Windows Live" clId="Web-{56FDD7B3-0279-41A3-9FB8-52D5B2D5DE9F}"/>
    <pc:docChg chg="modSld">
      <pc:chgData name="Utilisateur invité" userId="" providerId="Windows Live" clId="Web-{56FDD7B3-0279-41A3-9FB8-52D5B2D5DE9F}" dt="2025-04-27T14:29:12.483" v="80" actId="1076"/>
      <pc:docMkLst>
        <pc:docMk/>
      </pc:docMkLst>
      <pc:sldChg chg="modSp">
        <pc:chgData name="Utilisateur invité" userId="" providerId="Windows Live" clId="Web-{56FDD7B3-0279-41A3-9FB8-52D5B2D5DE9F}" dt="2025-04-27T14:17:41.875" v="6" actId="14100"/>
        <pc:sldMkLst>
          <pc:docMk/>
          <pc:sldMk cId="821152096" sldId="7298"/>
        </pc:sldMkLst>
        <pc:spChg chg="mod">
          <ac:chgData name="Utilisateur invité" userId="" providerId="Windows Live" clId="Web-{56FDD7B3-0279-41A3-9FB8-52D5B2D5DE9F}" dt="2025-04-27T14:17:21.860" v="2" actId="20577"/>
          <ac:spMkLst>
            <pc:docMk/>
            <pc:sldMk cId="821152096" sldId="7298"/>
            <ac:spMk id="9" creationId="{6920A887-D7B5-42DB-8338-B7C5052D1651}"/>
          </ac:spMkLst>
        </pc:spChg>
        <pc:picChg chg="mod">
          <ac:chgData name="Utilisateur invité" userId="" providerId="Windows Live" clId="Web-{56FDD7B3-0279-41A3-9FB8-52D5B2D5DE9F}" dt="2025-04-27T14:17:41.875" v="6" actId="14100"/>
          <ac:picMkLst>
            <pc:docMk/>
            <pc:sldMk cId="821152096" sldId="7298"/>
            <ac:picMk id="11" creationId="{5788F0C7-59A0-6023-02F9-6F205CB98F2D}"/>
          </ac:picMkLst>
        </pc:picChg>
      </pc:sldChg>
      <pc:sldChg chg="modSp addAnim delAnim">
        <pc:chgData name="Utilisateur invité" userId="" providerId="Windows Live" clId="Web-{56FDD7B3-0279-41A3-9FB8-52D5B2D5DE9F}" dt="2025-04-27T14:29:12.483" v="80" actId="1076"/>
        <pc:sldMkLst>
          <pc:docMk/>
          <pc:sldMk cId="1009511987" sldId="7302"/>
        </pc:sldMkLst>
        <pc:spChg chg="mod">
          <ac:chgData name="Utilisateur invité" userId="" providerId="Windows Live" clId="Web-{56FDD7B3-0279-41A3-9FB8-52D5B2D5DE9F}" dt="2025-04-27T14:28:55.139" v="76" actId="20577"/>
          <ac:spMkLst>
            <pc:docMk/>
            <pc:sldMk cId="1009511987" sldId="7302"/>
            <ac:spMk id="2" creationId="{868AFC6B-1B4A-0EF3-1344-584D2CB1D2F5}"/>
          </ac:spMkLst>
        </pc:spChg>
        <pc:spChg chg="mod">
          <ac:chgData name="Utilisateur invité" userId="" providerId="Windows Live" clId="Web-{56FDD7B3-0279-41A3-9FB8-52D5B2D5DE9F}" dt="2025-04-27T14:28:23.999" v="62" actId="20577"/>
          <ac:spMkLst>
            <pc:docMk/>
            <pc:sldMk cId="1009511987" sldId="7302"/>
            <ac:spMk id="10" creationId="{598FCE14-E69A-390B-EC08-E3EABF025AE6}"/>
          </ac:spMkLst>
        </pc:spChg>
        <pc:spChg chg="mod">
          <ac:chgData name="Utilisateur invité" userId="" providerId="Windows Live" clId="Web-{56FDD7B3-0279-41A3-9FB8-52D5B2D5DE9F}" dt="2025-04-27T14:29:12.483" v="80" actId="1076"/>
          <ac:spMkLst>
            <pc:docMk/>
            <pc:sldMk cId="1009511987" sldId="7302"/>
            <ac:spMk id="11" creationId="{E37B229A-985D-CD76-8DC6-346E7176EAD7}"/>
          </ac:spMkLst>
        </pc:spChg>
        <pc:spChg chg="mod">
          <ac:chgData name="Utilisateur invité" userId="" providerId="Windows Live" clId="Web-{56FDD7B3-0279-41A3-9FB8-52D5B2D5DE9F}" dt="2025-04-27T14:29:06.717" v="79" actId="20577"/>
          <ac:spMkLst>
            <pc:docMk/>
            <pc:sldMk cId="1009511987" sldId="7302"/>
            <ac:spMk id="12" creationId="{EBB8DC3E-9255-842D-6B9E-B95581771BA2}"/>
          </ac:spMkLst>
        </pc:spChg>
      </pc:sldChg>
    </pc:docChg>
  </pc:docChgLst>
  <pc:docChgLst>
    <pc:chgData name="Utilisateur invité" providerId="Windows Live" clId="Web-{FAD173CB-99C5-0BEE-8F39-90FD1F86A3ED}"/>
    <pc:docChg chg="modSld">
      <pc:chgData name="Utilisateur invité" userId="" providerId="Windows Live" clId="Web-{FAD173CB-99C5-0BEE-8F39-90FD1F86A3ED}" dt="2025-04-25T21:46:50.050" v="331" actId="20577"/>
      <pc:docMkLst>
        <pc:docMk/>
      </pc:docMkLst>
      <pc:sldChg chg="modSp">
        <pc:chgData name="Utilisateur invité" userId="" providerId="Windows Live" clId="Web-{FAD173CB-99C5-0BEE-8F39-90FD1F86A3ED}" dt="2025-04-25T20:51:25.771" v="6" actId="20577"/>
        <pc:sldMkLst>
          <pc:docMk/>
          <pc:sldMk cId="3268608314" sldId="7295"/>
        </pc:sldMkLst>
      </pc:sldChg>
      <pc:sldChg chg="modSp">
        <pc:chgData name="Utilisateur invité" userId="" providerId="Windows Live" clId="Web-{FAD173CB-99C5-0BEE-8F39-90FD1F86A3ED}" dt="2025-04-25T21:46:50.050" v="331" actId="20577"/>
        <pc:sldMkLst>
          <pc:docMk/>
          <pc:sldMk cId="821152096" sldId="7298"/>
        </pc:sldMkLst>
        <pc:spChg chg="mod">
          <ac:chgData name="Utilisateur invité" userId="" providerId="Windows Live" clId="Web-{FAD173CB-99C5-0BEE-8F39-90FD1F86A3ED}" dt="2025-04-25T21:46:50.050" v="331" actId="20577"/>
          <ac:spMkLst>
            <pc:docMk/>
            <pc:sldMk cId="821152096" sldId="7298"/>
            <ac:spMk id="2" creationId="{0E2709EE-55F8-9919-FA2D-BCB450689440}"/>
          </ac:spMkLst>
        </pc:spChg>
        <pc:spChg chg="mod">
          <ac:chgData name="Utilisateur invité" userId="" providerId="Windows Live" clId="Web-{FAD173CB-99C5-0BEE-8F39-90FD1F86A3ED}" dt="2025-04-25T20:51:17.099" v="5" actId="20577"/>
          <ac:spMkLst>
            <pc:docMk/>
            <pc:sldMk cId="821152096" sldId="7298"/>
            <ac:spMk id="5" creationId="{075F7FBC-FCC3-C7EF-50F9-1D8BAA02A6A7}"/>
          </ac:spMkLst>
        </pc:spChg>
      </pc:sldChg>
      <pc:sldChg chg="modSp">
        <pc:chgData name="Utilisateur invité" userId="" providerId="Windows Live" clId="Web-{FAD173CB-99C5-0BEE-8F39-90FD1F86A3ED}" dt="2025-04-25T21:40:18.396" v="259" actId="20577"/>
        <pc:sldMkLst>
          <pc:docMk/>
          <pc:sldMk cId="1009511987" sldId="7302"/>
        </pc:sldMkLst>
        <pc:spChg chg="mod">
          <ac:chgData name="Utilisateur invité" userId="" providerId="Windows Live" clId="Web-{FAD173CB-99C5-0BEE-8F39-90FD1F86A3ED}" dt="2025-04-25T21:40:18.396" v="259" actId="20577"/>
          <ac:spMkLst>
            <pc:docMk/>
            <pc:sldMk cId="1009511987" sldId="7302"/>
            <ac:spMk id="2" creationId="{868AFC6B-1B4A-0EF3-1344-584D2CB1D2F5}"/>
          </ac:spMkLst>
        </pc:spChg>
      </pc:sldChg>
      <pc:sldChg chg="modSp">
        <pc:chgData name="Utilisateur invité" userId="" providerId="Windows Live" clId="Web-{FAD173CB-99C5-0BEE-8F39-90FD1F86A3ED}" dt="2025-04-25T20:51:42.162" v="7" actId="20577"/>
        <pc:sldMkLst>
          <pc:docMk/>
          <pc:sldMk cId="1422962014" sldId="73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5E91-54C5-BF47-91BF-2E2A520F920D}" type="datetime1">
              <a:rPr lang="fr-CH" smtClean="0">
                <a:latin typeface="Arial" panose="020B0604020202020204" pitchFamily="34" charset="0"/>
              </a:rPr>
              <a:t>27.04.2025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701F3EA-C8BD-D544-8519-665215575D25}" type="datetime1">
              <a:rPr lang="fr-CH" smtClean="0"/>
              <a:t>27.04.2025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08DC05-305F-594F-9F18-9CF1E4DB5A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543D6B9-C04C-0640-9F0E-12EE3DC37A82}" type="datetime1">
              <a:rPr lang="fr-CH" smtClean="0"/>
              <a:t>27.04.2025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2F41A5-B12E-1843-83F7-B86B38C0CE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D206A73-DDB0-2740-9475-00E48E475A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Roger got half, the others got half jointly</a:t>
            </a:r>
            <a:endParaRPr lang="en-CH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27.04.2025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64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Explication du </a:t>
            </a:r>
            <a:r>
              <a:rPr lang="en-US" err="1">
                <a:latin typeface="Calibri"/>
                <a:ea typeface="Calibri"/>
                <a:cs typeface="Calibri"/>
              </a:rPr>
              <a:t>procédé</a:t>
            </a:r>
            <a:r>
              <a:rPr lang="en-US">
                <a:latin typeface="Calibri"/>
                <a:ea typeface="Calibri"/>
                <a:cs typeface="Calibri"/>
              </a:rPr>
              <a:t> (</a:t>
            </a:r>
            <a:r>
              <a:rPr lang="en-US" err="1">
                <a:latin typeface="Calibri"/>
                <a:ea typeface="Calibri"/>
                <a:cs typeface="Calibri"/>
              </a:rPr>
              <a:t>en</a:t>
            </a:r>
            <a:r>
              <a:rPr lang="en-US">
                <a:latin typeface="Calibri"/>
                <a:ea typeface="Calibri"/>
                <a:cs typeface="Calibri"/>
              </a:rPr>
              <a:t> surface </a:t>
            </a:r>
            <a:r>
              <a:rPr lang="en-US" err="1">
                <a:latin typeface="Calibri"/>
                <a:ea typeface="Calibri"/>
                <a:cs typeface="Calibri"/>
              </a:rPr>
              <a:t>mais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compréhensible</a:t>
            </a:r>
            <a:r>
              <a:rPr lang="en-US">
                <a:latin typeface="Calibri"/>
                <a:ea typeface="Calibri"/>
                <a:cs typeface="Calibri"/>
              </a:rPr>
              <a:t> dans </a:t>
            </a:r>
            <a:r>
              <a:rPr lang="en-US" err="1">
                <a:latin typeface="Calibri"/>
                <a:ea typeface="Calibri"/>
                <a:cs typeface="Calibri"/>
              </a:rPr>
              <a:t>l'ensemble</a:t>
            </a:r>
            <a:r>
              <a:rPr lang="en-US">
                <a:latin typeface="Calibri"/>
                <a:ea typeface="Calibri"/>
                <a:cs typeface="Calibri"/>
              </a:rPr>
              <a:t>) see maybe video + </a:t>
            </a:r>
            <a:r>
              <a:rPr lang="en-US" err="1">
                <a:latin typeface="Calibri"/>
                <a:ea typeface="Calibri"/>
                <a:cs typeface="Calibri"/>
              </a:rPr>
              <a:t>quizlet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27.04.2025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23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200">
                <a:latin typeface="+mn-lt"/>
                <a:cs typeface="+mn-cs"/>
              </a:rPr>
              <a:t>They sought to understand how the brain takes simple information from the eyes and transforms it into our complex visual perception of the world.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200">
                <a:latin typeface="+mn-lt"/>
                <a:cs typeface="+mn-cs"/>
              </a:rPr>
              <a:t>Hubel and Wiesel’s experiments with kittens showed that there is a critical period during which the visual system develops in mammals, and it also showed that any impairment of that system during that time will affect the lifelong vision of a mammal.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27.04.2025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457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one experiment, done in 1959, they inserted a </a:t>
            </a:r>
            <a:r>
              <a:rPr lang="en-US" b="0" i="0" u="none" strike="noStrike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microelectrode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into the </a:t>
            </a:r>
            <a:r>
              <a:rPr lang="en-US" b="0" i="0" u="none" strike="noStrike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primary visual cortex </a:t>
            </a:r>
            <a:r>
              <a:rPr 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 an anesthetized cat. </a:t>
            </a:r>
            <a:endParaRPr lang="en-CH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27.04.2025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2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Depriving kittens of the use of one eye, column normally receiving input from one eye gets taken over by the other, this is mostly irreversible. </a:t>
            </a:r>
            <a:r>
              <a:rPr lang="en-US" b="0" i="0">
                <a:solidFill>
                  <a:srgbClr val="101418"/>
                </a:solidFill>
                <a:effectLst/>
                <a:latin typeface="Linux Libertine"/>
              </a:rPr>
              <a:t>Amblyopia in humans (lazy eye)</a:t>
            </a:r>
          </a:p>
          <a:p>
            <a:endParaRPr lang="en-CH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27.04.2025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451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592138"/>
            <a:ext cx="6435725" cy="36210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10518" y="4587875"/>
            <a:ext cx="6436964" cy="401368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1CB072-4A5C-F443-84CC-466F605850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038DCFF-C469-8948-8843-009E4C04A5E3}" type="datetime1">
              <a:rPr lang="fr-CH" smtClean="0"/>
              <a:t>27.04.2025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D8310D-B91B-A743-896F-F9845CEF21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F563D77-70D3-894D-9BAC-6BBC60FA11C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69547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GB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6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4" y="2571751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4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/>
              <a:t>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noProof="0"/>
              <a:t>WELCOME TO EPFL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/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belprize.org/uploads/2018/06/press-1-4.gif" TargetMode="External"/><Relationship Id="rId13" Type="http://schemas.openxmlformats.org/officeDocument/2006/relationships/hyperlink" Target="https://definingmomentscanada.ca/nobelcanadian/david-hubel/the-scientist/" TargetMode="External"/><Relationship Id="rId3" Type="http://schemas.openxmlformats.org/officeDocument/2006/relationships/hyperlink" Target="https://www.nobelprize.org/prizes/medicine/1981/hubel/facts/" TargetMode="External"/><Relationship Id="rId7" Type="http://schemas.openxmlformats.org/officeDocument/2006/relationships/hyperlink" Target="https://digfir-published.macmillanusa.com/kolbintro5e/asset/img_ch9/kolb5e_fig09_39.html" TargetMode="External"/><Relationship Id="rId12" Type="http://schemas.openxmlformats.org/officeDocument/2006/relationships/hyperlink" Target="https://www.nobelprize.org/prizes/medicine/1981/press-release/" TargetMode="External"/><Relationship Id="rId2" Type="http://schemas.openxmlformats.org/officeDocument/2006/relationships/hyperlink" Target="https://www.nobelprize.org/prizes/medicine/1981/sperry/facts/" TargetMode="External"/><Relationship Id="rId16" Type="http://schemas.openxmlformats.org/officeDocument/2006/relationships/hyperlink" Target="https://en.wikipedia.org/wiki/Ocular_dominance_column#:~:text=Ocular%20dominance%20columns%20are%20stripes,the%20striate%20cortex%20(V1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pload.wikimedia.org/wikipedia/commons/0/0e/Orientation_V1.svg" TargetMode="External"/><Relationship Id="rId11" Type="http://schemas.openxmlformats.org/officeDocument/2006/relationships/hyperlink" Target="https://upload.wikimedia.org/wikipedia/commons/thumb/9/92/Corpus_callosum.gif/500px-Corpus_callosum.gif" TargetMode="External"/><Relationship Id="rId5" Type="http://schemas.openxmlformats.org/officeDocument/2006/relationships/hyperlink" Target="https://definingmomentscanada.ca/wp-content/uploads/2022/09/img_EP_hubel-weisel-toys2.jpg" TargetMode="External"/><Relationship Id="rId15" Type="http://schemas.openxmlformats.org/officeDocument/2006/relationships/hyperlink" Target="https://en.wikipedia.org/wiki/Split-brain" TargetMode="External"/><Relationship Id="rId10" Type="http://schemas.openxmlformats.org/officeDocument/2006/relationships/hyperlink" Target="https://o.quizlet.com/8HKCZLogTi1BPmZykgYdaA.png" TargetMode="External"/><Relationship Id="rId4" Type="http://schemas.openxmlformats.org/officeDocument/2006/relationships/hyperlink" Target="https://www.nobelprize.org/prizes/medicine/1981/wiesel/facts/" TargetMode="External"/><Relationship Id="rId9" Type="http://schemas.openxmlformats.org/officeDocument/2006/relationships/hyperlink" Target="https://encrypted-tbn0.gstatic.com/images?q=tbn:ANd9GcSPm4z6UliMOfYeZw_b74zrCOzJ00uMxZYDrw&amp;s" TargetMode="External"/><Relationship Id="rId14" Type="http://schemas.openxmlformats.org/officeDocument/2006/relationships/hyperlink" Target="https://embryo.asu.edu/pages/roger-sperrys-split-brain-experiments-1959-1968-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gfir-published.macmillanusa.com/kolbintro5e/asset/img_ch9/kolb5e_fig09_3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red and white brain&#10;&#10;AI-generated content may be incorrect.">
            <a:extLst>
              <a:ext uri="{FF2B5EF4-FFF2-40B4-BE49-F238E27FC236}">
                <a16:creationId xmlns:a16="http://schemas.microsoft.com/office/drawing/2014/main" id="{7ACE2E72-3635-ED55-DA06-D975FDC592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8794" r="8794"/>
          <a:stretch>
            <a:fillRect/>
          </a:stretch>
        </p:blipFill>
        <p:spPr/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168" y="973394"/>
            <a:ext cx="3696883" cy="2151528"/>
          </a:xfrm>
        </p:spPr>
        <p:txBody>
          <a:bodyPr>
            <a:normAutofit/>
          </a:bodyPr>
          <a:lstStyle/>
          <a:p>
            <a:r>
              <a:rPr lang="en-US" sz="2400">
                <a:latin typeface="Franklin Gothic Demi Cond"/>
                <a:ea typeface="Roboto Black"/>
                <a:cs typeface="Arial"/>
              </a:rPr>
              <a:t>Discoveries concerning the cerebral hemispheres and information processing in the visual system</a:t>
            </a:r>
            <a:endParaRPr lang="fr-FR" sz="240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2779" y="3124922"/>
            <a:ext cx="1828800" cy="1568450"/>
          </a:xfrm>
        </p:spPr>
        <p:txBody>
          <a:bodyPr lIns="90000">
            <a:normAutofit/>
          </a:bodyPr>
          <a:lstStyle/>
          <a:p>
            <a:r>
              <a:rPr lang="fr-FR" sz="1400" b="1">
                <a:latin typeface="Arial"/>
                <a:cs typeface="Arial"/>
              </a:rPr>
              <a:t>Robin </a:t>
            </a:r>
            <a:r>
              <a:rPr lang="fr-FR" sz="1400" b="1" err="1">
                <a:latin typeface="Arial"/>
                <a:cs typeface="Arial"/>
              </a:rPr>
              <a:t>Herberich</a:t>
            </a:r>
            <a:endParaRPr lang="fr-FR" sz="1400" b="1" err="1"/>
          </a:p>
          <a:p>
            <a:r>
              <a:rPr lang="fr-FR" sz="1400" b="1">
                <a:latin typeface="Arial"/>
                <a:cs typeface="Arial"/>
              </a:rPr>
              <a:t>Maguette Diouf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F0A55C-66AB-F046-AA02-AFC919A1C1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3979" y="4683125"/>
            <a:ext cx="1828800" cy="460375"/>
          </a:xfrm>
        </p:spPr>
        <p:txBody>
          <a:bodyPr/>
          <a:lstStyle/>
          <a:p>
            <a:r>
              <a:rPr lang="fr-FR" b="1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839CC5-37AD-3A5F-BA25-4A666D8E5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762746"/>
            <a:ext cx="7726363" cy="3386772"/>
          </a:xfrm>
        </p:spPr>
        <p:txBody>
          <a:bodyPr/>
          <a:lstStyle/>
          <a:p>
            <a:r>
              <a:rPr lang="en-US" sz="2000" dirty="0">
                <a:solidFill>
                  <a:srgbClr val="202122"/>
                </a:solidFill>
              </a:rPr>
              <a:t>D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evelopment of the visual system and processing</a:t>
            </a:r>
          </a:p>
          <a:p>
            <a:r>
              <a:rPr lang="en-US" sz="2000" dirty="0">
                <a:solidFill>
                  <a:srgbClr val="202122"/>
                </a:solidFill>
              </a:rPr>
              <a:t>Discovery of ocular dominance columns</a:t>
            </a:r>
            <a:endParaRPr lang="en-US" sz="2000" dirty="0"/>
          </a:p>
          <a:p>
            <a:r>
              <a:rPr lang="en-US" sz="2000" dirty="0"/>
              <a:t>Helped in the 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development of treatments for childhood 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cataracts</a:t>
            </a:r>
            <a:r>
              <a:rPr lang="en-US" sz="2000" u="none" strike="noStrike" dirty="0"/>
              <a:t>, 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strabismus and the prevention of 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deprivation 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amblyopia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. </a:t>
            </a:r>
          </a:p>
          <a:p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B3523B-79C2-5032-EA75-1591E727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479667"/>
          </a:xfrm>
        </p:spPr>
        <p:txBody>
          <a:bodyPr/>
          <a:lstStyle/>
          <a:p>
            <a:r>
              <a:rPr lang="en-US"/>
              <a:t>Implications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0E9EC-E513-D7DE-2DBF-678BDB28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3C53E-6F1B-AEA0-7EC3-0D48524F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5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81DD3E-A9D3-3A9E-EF83-2605E9A34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Discovery of the </a:t>
            </a:r>
            <a:r>
              <a:rPr lang="fr-FR" sz="2000" dirty="0" err="1">
                <a:latin typeface="Helvetica Neue"/>
                <a:ea typeface="Roboto Black"/>
                <a:cs typeface="Arial"/>
              </a:rPr>
              <a:t>functional</a:t>
            </a:r>
            <a:r>
              <a:rPr lang="fr-FR" sz="2000" dirty="0">
                <a:latin typeface="Helvetica Neue"/>
                <a:ea typeface="Roboto Black"/>
                <a:cs typeface="Arial"/>
              </a:rPr>
              <a:t> </a:t>
            </a:r>
            <a:r>
              <a:rPr lang="fr-FR" sz="2000" dirty="0" err="1">
                <a:latin typeface="Helvetica Neue"/>
                <a:ea typeface="Roboto Black"/>
                <a:cs typeface="Arial"/>
              </a:rPr>
              <a:t>specialization</a:t>
            </a:r>
            <a:r>
              <a:rPr lang="fr-FR" sz="2000" dirty="0">
                <a:latin typeface="Helvetica Neue"/>
                <a:ea typeface="Roboto Black"/>
                <a:cs typeface="Arial"/>
              </a:rPr>
              <a:t> of the </a:t>
            </a:r>
            <a:r>
              <a:rPr lang="fr-FR" sz="2000" dirty="0" err="1">
                <a:latin typeface="Helvetica Neue"/>
                <a:ea typeface="Roboto Black"/>
                <a:cs typeface="Arial"/>
              </a:rPr>
              <a:t>cerebral</a:t>
            </a:r>
            <a:r>
              <a:rPr lang="fr-FR" sz="2000" dirty="0">
                <a:latin typeface="Helvetica Neue"/>
                <a:ea typeface="Roboto Black"/>
                <a:cs typeface="Arial"/>
              </a:rPr>
              <a:t> </a:t>
            </a:r>
            <a:r>
              <a:rPr lang="fr-FR" sz="2000" dirty="0" err="1">
                <a:latin typeface="Helvetica Neue"/>
                <a:ea typeface="Roboto Black"/>
                <a:cs typeface="Arial"/>
              </a:rPr>
              <a:t>hemispheres</a:t>
            </a:r>
            <a:endParaRPr lang="fr-FR" sz="2000" dirty="0">
              <a:latin typeface="Helvetica Neue"/>
              <a:ea typeface="Roboto Black"/>
              <a:cs typeface="Arial"/>
            </a:endParaRPr>
          </a:p>
          <a:p>
            <a:r>
              <a:rPr lang="fr-FR" sz="2000" dirty="0" err="1">
                <a:latin typeface="Helvetica Neue"/>
                <a:ea typeface="Roboto Black"/>
                <a:cs typeface="Arial"/>
              </a:rPr>
              <a:t>We</a:t>
            </a:r>
            <a:r>
              <a:rPr lang="fr-FR" sz="2000" dirty="0">
                <a:latin typeface="Helvetica Neue"/>
                <a:ea typeface="Roboto Black"/>
                <a:cs typeface="Arial"/>
              </a:rPr>
              <a:t> </a:t>
            </a:r>
            <a:r>
              <a:rPr lang="fr-FR" sz="2000" dirty="0" err="1">
                <a:latin typeface="Helvetica Neue"/>
                <a:ea typeface="Roboto Black"/>
                <a:cs typeface="Arial"/>
              </a:rPr>
              <a:t>now</a:t>
            </a:r>
            <a:r>
              <a:rPr lang="fr-FR" sz="2000" dirty="0">
                <a:latin typeface="Helvetica Neue"/>
                <a:ea typeface="Roboto Black"/>
                <a:cs typeface="Arial"/>
              </a:rPr>
              <a:t> know </a:t>
            </a:r>
            <a:r>
              <a:rPr lang="fr-FR" sz="2000" dirty="0" err="1">
                <a:latin typeface="Helvetica Neue"/>
                <a:ea typeface="Roboto Black"/>
                <a:cs typeface="Arial"/>
              </a:rPr>
              <a:t>that</a:t>
            </a:r>
            <a:r>
              <a:rPr lang="fr-FR" sz="2000" dirty="0">
                <a:latin typeface="Helvetica Neue"/>
                <a:ea typeface="Roboto Black"/>
                <a:cs typeface="Arial"/>
              </a:rPr>
              <a:t> </a:t>
            </a:r>
            <a:r>
              <a:rPr lang="fr-FR" sz="2000" dirty="0" err="1">
                <a:latin typeface="Helvetica Neue"/>
                <a:ea typeface="Roboto Black"/>
                <a:cs typeface="Arial"/>
              </a:rPr>
              <a:t>most</a:t>
            </a:r>
            <a:r>
              <a:rPr lang="fr-FR" sz="2000" dirty="0">
                <a:latin typeface="Helvetica Neue"/>
                <a:ea typeface="Roboto Black"/>
                <a:cs typeface="Arial"/>
              </a:rPr>
              <a:t> </a:t>
            </a:r>
            <a:r>
              <a:rPr lang="fr-FR" sz="2000" dirty="0" err="1">
                <a:latin typeface="Helvetica Neue"/>
                <a:ea typeface="Roboto Black"/>
                <a:cs typeface="Arial"/>
              </a:rPr>
              <a:t>higher</a:t>
            </a:r>
            <a:r>
              <a:rPr lang="fr-FR" sz="2000" dirty="0">
                <a:latin typeface="Helvetica Neue"/>
                <a:ea typeface="Roboto Black"/>
                <a:cs typeface="Arial"/>
              </a:rPr>
              <a:t> </a:t>
            </a:r>
            <a:r>
              <a:rPr lang="fr-FR" sz="2000" dirty="0" err="1">
                <a:latin typeface="Helvetica Neue"/>
                <a:ea typeface="Roboto Black"/>
                <a:cs typeface="Arial"/>
              </a:rPr>
              <a:t>functions</a:t>
            </a:r>
            <a:r>
              <a:rPr lang="fr-FR" sz="2000" dirty="0">
                <a:latin typeface="Helvetica Neue"/>
                <a:ea typeface="Roboto Black"/>
                <a:cs typeface="Arial"/>
              </a:rPr>
              <a:t> are </a:t>
            </a:r>
            <a:r>
              <a:rPr lang="fr-FR" sz="2000" dirty="0" err="1">
                <a:latin typeface="Helvetica Neue"/>
                <a:ea typeface="Roboto Black"/>
                <a:cs typeface="Arial"/>
              </a:rPr>
              <a:t>located</a:t>
            </a:r>
            <a:r>
              <a:rPr lang="fr-FR" sz="2000" dirty="0">
                <a:latin typeface="Helvetica Neue"/>
                <a:ea typeface="Roboto Black"/>
                <a:cs typeface="Arial"/>
              </a:rPr>
              <a:t> in the right </a:t>
            </a:r>
            <a:r>
              <a:rPr lang="fr-FR" sz="2000" dirty="0" err="1">
                <a:latin typeface="Helvetica Neue"/>
                <a:ea typeface="Roboto Black"/>
                <a:cs typeface="Arial"/>
              </a:rPr>
              <a:t>hemisphere</a:t>
            </a:r>
            <a:r>
              <a:rPr lang="en-US" sz="2000" dirty="0">
                <a:latin typeface="Helvetica Neue"/>
                <a:ea typeface="Roboto Black"/>
                <a:cs typeface="Arial"/>
              </a:rPr>
              <a:t>, analytical in the left</a:t>
            </a:r>
            <a:endParaRPr lang="en-US" sz="2000" dirty="0"/>
          </a:p>
          <a:p>
            <a:r>
              <a:rPr lang="en-US" sz="2000" dirty="0"/>
              <a:t>Discovery of the building blocks of the visual processing system</a:t>
            </a:r>
          </a:p>
          <a:p>
            <a:r>
              <a:rPr lang="en-US" sz="2000" dirty="0"/>
              <a:t>Discovery of ocular dominance columns and the critical period</a:t>
            </a:r>
          </a:p>
          <a:p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95D72-A29E-E101-7681-F4B6A479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</a:t>
            </a:r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4C00D-D409-15AA-8C41-7DC1C258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3B345-9B93-BCF0-2E68-EE688348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71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C5DC9A4D-B7CD-3F49-976D-9809C46B7D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6324" t="18395" b="2071"/>
          <a:stretch/>
        </p:blipFill>
        <p:spPr>
          <a:xfrm>
            <a:off x="1331913" y="0"/>
            <a:ext cx="7812087" cy="4948238"/>
          </a:xfr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1075" y="1610041"/>
            <a:ext cx="2512925" cy="2145820"/>
          </a:xfrm>
        </p:spPr>
        <p:txBody>
          <a:bodyPr>
            <a:normAutofit/>
          </a:bodyPr>
          <a:lstStyle/>
          <a:p>
            <a:r>
              <a:rPr lang="fr-FR" sz="4400" err="1"/>
              <a:t>Thank</a:t>
            </a:r>
            <a:r>
              <a:rPr lang="fr-FR" sz="4400"/>
              <a:t> </a:t>
            </a:r>
            <a:r>
              <a:rPr lang="fr-FR" sz="4400" err="1"/>
              <a:t>you</a:t>
            </a:r>
            <a:endParaRPr lang="fr-FR" sz="4400"/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3777" y="3854824"/>
            <a:ext cx="1567297" cy="1288675"/>
          </a:xfrm>
          <a:solidFill>
            <a:schemeClr val="tx1"/>
          </a:solidFill>
        </p:spPr>
        <p:txBody>
          <a:bodyPr lIns="90000">
            <a:normAutofit/>
          </a:bodyPr>
          <a:lstStyle/>
          <a:p>
            <a:r>
              <a:rPr lang="fr-FR" sz="1400" b="1">
                <a:latin typeface="Arial"/>
                <a:cs typeface="Arial"/>
              </a:rPr>
              <a:t>Robin Herberich</a:t>
            </a:r>
            <a:endParaRPr lang="fr-FR" sz="1400" b="1"/>
          </a:p>
          <a:p>
            <a:r>
              <a:rPr lang="fr-FR" sz="1400" b="1">
                <a:latin typeface="Arial"/>
                <a:cs typeface="Arial"/>
              </a:rPr>
              <a:t>Maguette Diouf </a:t>
            </a:r>
          </a:p>
        </p:txBody>
      </p:sp>
    </p:spTree>
    <p:extLst>
      <p:ext uri="{BB962C8B-B14F-4D97-AF65-F5344CB8AC3E}">
        <p14:creationId xmlns:p14="http://schemas.microsoft.com/office/powerpoint/2010/main" val="27222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AC5EC0-E6DC-CE3F-1CF7-8667D8D1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26685"/>
            <a:ext cx="7726363" cy="3957999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en-US" sz="1200" b="1" dirty="0">
                <a:latin typeface="Arial"/>
                <a:cs typeface="Arial"/>
              </a:rPr>
              <a:t>Images: </a:t>
            </a:r>
            <a:endParaRPr lang="en-US" sz="1200" b="1" dirty="0">
              <a:latin typeface="Arial"/>
              <a:cs typeface="Arial"/>
              <a:hlinkClick r:id="rId2"/>
            </a:endParaRPr>
          </a:p>
          <a:p>
            <a:pPr lvl="1"/>
            <a:r>
              <a:rPr lang="en-US" sz="1000" dirty="0">
                <a:latin typeface="Arial"/>
                <a:cs typeface="Arial"/>
                <a:hlinkClick r:id="rId2"/>
              </a:rPr>
              <a:t>https://mcleanit.ca/wp-content/uploads/Brain_picture2.jpg</a:t>
            </a:r>
          </a:p>
          <a:p>
            <a:pPr lvl="1"/>
            <a:r>
              <a:rPr lang="en-CH" sz="1000" dirty="0">
                <a:latin typeface="Arial"/>
                <a:cs typeface="Arial"/>
                <a:hlinkClick r:id="rId2"/>
              </a:rPr>
              <a:t>https://www.nobelprize.org/prizes/medicine/1981/sperry/facts/</a:t>
            </a:r>
            <a:endParaRPr lang="en-US" sz="1000" dirty="0">
              <a:latin typeface="Arial"/>
              <a:cs typeface="Arial"/>
            </a:endParaRPr>
          </a:p>
          <a:p>
            <a:pPr lvl="1"/>
            <a:r>
              <a:rPr lang="en-US" sz="1000" dirty="0">
                <a:latin typeface="Arial"/>
                <a:cs typeface="Arial"/>
                <a:hlinkClick r:id="rId3"/>
              </a:rPr>
              <a:t>https://www.nobelprize.org/prizes/medicine/1981/hubel/facts/</a:t>
            </a:r>
            <a:endParaRPr lang="en-US" sz="1000" dirty="0">
              <a:latin typeface="Arial"/>
              <a:cs typeface="Arial"/>
            </a:endParaRPr>
          </a:p>
          <a:p>
            <a:pPr lvl="1"/>
            <a:r>
              <a:rPr lang="en-US" sz="1000" dirty="0">
                <a:latin typeface="Arial"/>
                <a:cs typeface="Arial"/>
                <a:hlinkClick r:id="rId4"/>
              </a:rPr>
              <a:t>https://www.nobelprize.org/prizes/medicine/1981/wiesel/facts/</a:t>
            </a:r>
            <a:endParaRPr lang="en-US" sz="1000" dirty="0">
              <a:latin typeface="Arial"/>
              <a:cs typeface="Arial"/>
            </a:endParaRPr>
          </a:p>
          <a:p>
            <a:pPr lvl="1"/>
            <a:r>
              <a:rPr lang="en-CH" sz="1000" dirty="0">
                <a:latin typeface="Arial"/>
                <a:cs typeface="Arial"/>
                <a:hlinkClick r:id="rId5"/>
              </a:rPr>
              <a:t>https://definingmomentscanada.ca/wp-content/uploads/2022/09/img_EP_hubel-weisel-toys2.jpg</a:t>
            </a:r>
            <a:endParaRPr lang="en-US" sz="1000" dirty="0">
              <a:latin typeface="Arial"/>
              <a:cs typeface="Arial"/>
            </a:endParaRPr>
          </a:p>
          <a:p>
            <a:pPr lvl="1"/>
            <a:r>
              <a:rPr lang="en-US" sz="1000" dirty="0">
                <a:latin typeface="Arial"/>
                <a:cs typeface="Arial"/>
                <a:hlinkClick r:id="rId6"/>
              </a:rPr>
              <a:t>https://upload.wikimedia.org/wikipedia/commons/0/0e/Orientation_V1.svg</a:t>
            </a:r>
            <a:endParaRPr lang="en-US" sz="1000" dirty="0">
              <a:latin typeface="Arial"/>
              <a:cs typeface="Arial"/>
            </a:endParaRPr>
          </a:p>
          <a:p>
            <a:pPr lvl="1"/>
            <a:r>
              <a:rPr lang="en-US" sz="1000" dirty="0">
                <a:latin typeface="Arial"/>
                <a:cs typeface="Arial"/>
                <a:hlinkClick r:id="rId7"/>
              </a:rPr>
              <a:t>https://digfir-published.macmillanusa.com/kolbintro5e/asset/img_ch9/kolb5e_fig09_39.html</a:t>
            </a:r>
            <a:endParaRPr lang="en-US" sz="1000" dirty="0">
              <a:latin typeface="Arial"/>
              <a:cs typeface="Arial"/>
            </a:endParaRPr>
          </a:p>
          <a:p>
            <a:pPr lvl="1"/>
            <a:r>
              <a:rPr lang="en-US" sz="1000" dirty="0">
                <a:latin typeface="Arial"/>
                <a:cs typeface="Arial"/>
                <a:hlinkClick r:id="rId8"/>
              </a:rPr>
              <a:t>press-1-4.gif</a:t>
            </a:r>
            <a:endParaRPr lang="en-US" sz="1000" dirty="0">
              <a:latin typeface="Arial"/>
              <a:cs typeface="Arial"/>
            </a:endParaRPr>
          </a:p>
          <a:p>
            <a:pPr lvl="1"/>
            <a:r>
              <a:rPr lang="en-US" sz="1000" dirty="0">
                <a:latin typeface="Arial"/>
                <a:cs typeface="Arial"/>
                <a:hlinkClick r:id="rId9"/>
              </a:rPr>
              <a:t>images</a:t>
            </a:r>
            <a:endParaRPr lang="en-US" sz="1000" dirty="0">
              <a:latin typeface="Arial"/>
              <a:cs typeface="Arial"/>
            </a:endParaRPr>
          </a:p>
          <a:p>
            <a:pPr lvl="1"/>
            <a:r>
              <a:rPr lang="en-US" sz="1000" dirty="0">
                <a:latin typeface="Arial"/>
                <a:cs typeface="Arial"/>
                <a:hlinkClick r:id="rId10"/>
              </a:rPr>
              <a:t>8HKCZLogTi1BPmZykgYdaA.png</a:t>
            </a:r>
            <a:endParaRPr lang="en-US" sz="1000" dirty="0">
              <a:latin typeface="Arial"/>
              <a:cs typeface="Arial"/>
            </a:endParaRPr>
          </a:p>
          <a:p>
            <a:pPr lvl="1"/>
            <a:r>
              <a:rPr lang="en-US" sz="1000" dirty="0">
                <a:latin typeface="Arial"/>
                <a:cs typeface="Arial"/>
                <a:hlinkClick r:id="rId11"/>
              </a:rPr>
              <a:t>500px-Corpus_callosum.gif</a:t>
            </a:r>
            <a:endParaRPr lang="en-US" sz="1000" dirty="0">
              <a:latin typeface="Arial"/>
              <a:cs typeface="Arial"/>
            </a:endParaRPr>
          </a:p>
          <a:p>
            <a:pPr lvl="1"/>
            <a:endParaRPr lang="en-US" sz="1000" dirty="0">
              <a:latin typeface="Arial"/>
              <a:cs typeface="Arial"/>
            </a:endParaRPr>
          </a:p>
          <a:p>
            <a:r>
              <a:rPr lang="en-US" sz="1200" b="1" dirty="0">
                <a:latin typeface="Arial"/>
                <a:cs typeface="Arial"/>
              </a:rPr>
              <a:t>Sources:</a:t>
            </a:r>
          </a:p>
          <a:p>
            <a:pPr lvl="1"/>
            <a:r>
              <a:rPr lang="en-US" sz="1000" dirty="0">
                <a:latin typeface="Arial"/>
                <a:cs typeface="Arial"/>
                <a:hlinkClick r:id="rId12"/>
              </a:rPr>
              <a:t>https://www.nobelprize.org/prizes/medicine/1981/press-release/</a:t>
            </a:r>
            <a:endParaRPr lang="en-US" sz="1000" dirty="0">
              <a:latin typeface="Arial"/>
              <a:cs typeface="Arial"/>
            </a:endParaRPr>
          </a:p>
          <a:p>
            <a:pPr lvl="1"/>
            <a:r>
              <a:rPr lang="en-US" sz="1000" dirty="0">
                <a:latin typeface="Arial"/>
                <a:cs typeface="Arial"/>
                <a:hlinkClick r:id="rId13"/>
              </a:rPr>
              <a:t>https://definingmomentscanada.ca/nobelcanadian/david-hubel/the-scientist/</a:t>
            </a:r>
            <a:endParaRPr lang="en-US" sz="1000" dirty="0">
              <a:latin typeface="Arial"/>
              <a:cs typeface="Arial"/>
            </a:endParaRPr>
          </a:p>
          <a:p>
            <a:pPr lvl="1"/>
            <a:r>
              <a:rPr lang="en-US" sz="1000" dirty="0">
                <a:latin typeface="Arial"/>
                <a:cs typeface="Arial"/>
                <a:hlinkClick r:id="rId14"/>
              </a:rPr>
              <a:t>https://embryo.asu.edu/pages/roger-sperrys-split-brain-experiments-1959-1968-0</a:t>
            </a:r>
            <a:endParaRPr lang="en-US" sz="1000" dirty="0">
              <a:latin typeface="Arial"/>
              <a:cs typeface="Arial"/>
            </a:endParaRPr>
          </a:p>
          <a:p>
            <a:pPr lvl="1"/>
            <a:r>
              <a:rPr lang="en-US" sz="1000" dirty="0">
                <a:latin typeface="Arial"/>
                <a:cs typeface="Arial"/>
                <a:hlinkClick r:id="rId15"/>
              </a:rPr>
              <a:t>https://en.wikipedia.org/wiki/Split-brain</a:t>
            </a:r>
            <a:endParaRPr lang="en-US" sz="1000" dirty="0">
              <a:latin typeface="Arial"/>
              <a:cs typeface="Arial"/>
            </a:endParaRPr>
          </a:p>
          <a:p>
            <a:pPr lvl="1"/>
            <a:r>
              <a:rPr lang="en-US" sz="1000" dirty="0">
                <a:latin typeface="Arial"/>
                <a:cs typeface="Arial"/>
                <a:hlinkClick r:id="rId16"/>
              </a:rPr>
              <a:t>https://en.wikipedia.org/wiki/Ocular_dominance_column#:~:text=Ocular%20dominance%20columns%20are%20stripes,the%20striate%20cortex%20(V1)</a:t>
            </a:r>
            <a:r>
              <a:rPr lang="en-US" sz="1000" dirty="0">
                <a:latin typeface="Arial"/>
                <a:cs typeface="Arial"/>
              </a:rPr>
              <a:t>.</a:t>
            </a:r>
          </a:p>
          <a:p>
            <a:pPr lvl="1"/>
            <a:endParaRPr lang="en-US" sz="1000" dirty="0">
              <a:latin typeface="Arial"/>
              <a:cs typeface="Arial"/>
            </a:endParaRPr>
          </a:p>
          <a:p>
            <a:pPr lvl="1"/>
            <a:endParaRPr lang="en-US" sz="1000" dirty="0"/>
          </a:p>
          <a:p>
            <a:endParaRPr lang="en-US" sz="800" dirty="0"/>
          </a:p>
          <a:p>
            <a:endParaRPr lang="en-US" sz="800" dirty="0"/>
          </a:p>
          <a:p>
            <a:endParaRPr lang="en-CH" sz="800" dirty="0"/>
          </a:p>
          <a:p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6CC840-6731-36CD-1D8E-BD4D726D4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487529"/>
          </a:xfrm>
        </p:spPr>
        <p:txBody>
          <a:bodyPr>
            <a:normAutofit/>
          </a:bodyPr>
          <a:lstStyle/>
          <a:p>
            <a:r>
              <a:rPr lang="en-US"/>
              <a:t>Sources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9E28F-EB0D-83B7-8555-9C473C31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13105-0313-4B40-5F57-79017F52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1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52C6-E921-C127-5EE2-51F6B8BB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318" y="27598"/>
            <a:ext cx="4058920" cy="1793875"/>
          </a:xfrm>
        </p:spPr>
        <p:txBody>
          <a:bodyPr/>
          <a:lstStyle/>
          <a:p>
            <a:r>
              <a:rPr lang="en-US">
                <a:latin typeface="Franklin Gothic Demi Cond"/>
                <a:ea typeface="Roboto Black"/>
                <a:cs typeface="Arial"/>
              </a:rPr>
              <a:t>Index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62D64-0CB0-C76F-FA8A-6867F1DA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683" y="1338943"/>
            <a:ext cx="4058920" cy="3682093"/>
          </a:xfrm>
        </p:spPr>
        <p:txBody>
          <a:bodyPr vert="horz" lIns="18000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Helvetica Neue"/>
                <a:cs typeface="Arial"/>
              </a:rPr>
              <a:t>Introduction</a:t>
            </a:r>
            <a:endParaRPr lang="en-CH" sz="2400" b="1">
              <a:latin typeface="Helvetica Neue"/>
              <a:cs typeface="Arial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US" b="1">
                <a:latin typeface="Helvetica Neue"/>
                <a:cs typeface="Arial"/>
              </a:rPr>
              <a:t>Functional specialization of the cerebral hemispheres</a:t>
            </a:r>
          </a:p>
          <a:p>
            <a:pPr marL="628650" lvl="1" indent="-285750">
              <a:buFont typeface="Arial" pitchFamily="2" charset="2"/>
              <a:buChar char="•"/>
            </a:pPr>
            <a:r>
              <a:rPr lang="en-US" sz="1800" b="1">
                <a:solidFill>
                  <a:schemeClr val="bg1">
                    <a:lumMod val="85000"/>
                  </a:schemeClr>
                </a:solidFill>
                <a:latin typeface="Helvetica Neue"/>
                <a:cs typeface="Arial"/>
              </a:rPr>
              <a:t>Main experiment</a:t>
            </a:r>
          </a:p>
          <a:p>
            <a:pPr marL="628650" lvl="1" indent="-285750">
              <a:buFont typeface="Arial" pitchFamily="2" charset="2"/>
              <a:buChar char="•"/>
            </a:pPr>
            <a:r>
              <a:rPr lang="en-US" sz="1800" b="1">
                <a:solidFill>
                  <a:schemeClr val="bg1">
                    <a:lumMod val="85000"/>
                  </a:schemeClr>
                </a:solidFill>
                <a:latin typeface="Helvetica Neue"/>
                <a:cs typeface="Arial"/>
              </a:rPr>
              <a:t>Implications</a:t>
            </a:r>
            <a:endParaRPr lang="en-CH" sz="1800">
              <a:solidFill>
                <a:schemeClr val="bg1">
                  <a:lumMod val="85000"/>
                </a:schemeClr>
              </a:solidFill>
              <a:latin typeface="Helvetica Neue"/>
              <a:cs typeface="Arial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US" b="1">
                <a:latin typeface="Helvetica Neue"/>
                <a:cs typeface="Arial"/>
              </a:rPr>
              <a:t>Information processing in the visual system</a:t>
            </a:r>
          </a:p>
          <a:p>
            <a:pPr marL="628650" lvl="1" indent="-285750">
              <a:buFont typeface="Arial" pitchFamily="2" charset="2"/>
              <a:buChar char="•"/>
            </a:pPr>
            <a:r>
              <a:rPr lang="en-US" sz="1800" b="1">
                <a:solidFill>
                  <a:schemeClr val="bg1">
                    <a:lumMod val="85000"/>
                  </a:schemeClr>
                </a:solidFill>
                <a:latin typeface="Helvetica Neue"/>
                <a:cs typeface="Arial"/>
              </a:rPr>
              <a:t>Main experiment</a:t>
            </a:r>
          </a:p>
          <a:p>
            <a:pPr marL="628650" lvl="1" indent="-285750">
              <a:buFont typeface="Arial" pitchFamily="2" charset="2"/>
              <a:buChar char="•"/>
            </a:pPr>
            <a:r>
              <a:rPr lang="en-US" sz="1800" b="1">
                <a:solidFill>
                  <a:schemeClr val="bg1">
                    <a:lumMod val="85000"/>
                  </a:schemeClr>
                </a:solidFill>
                <a:latin typeface="Helvetica Neue"/>
                <a:cs typeface="Arial"/>
              </a:rPr>
              <a:t>Implications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en-US" b="1">
                <a:latin typeface="Helvetica Neue"/>
                <a:cs typeface="Arial"/>
              </a:rPr>
              <a:t>Conclusion</a:t>
            </a:r>
          </a:p>
          <a:p>
            <a:pPr marL="285750" indent="-285750">
              <a:buFont typeface="Arial" pitchFamily="2" charset="2"/>
              <a:buChar char="•"/>
            </a:pPr>
            <a:endParaRPr lang="en-US" sz="1400" b="1">
              <a:latin typeface="Helvetica Neue"/>
            </a:endParaRPr>
          </a:p>
          <a:p>
            <a:pPr marL="285750" indent="-285750">
              <a:buFont typeface="Calibri" pitchFamily="2" charset="2"/>
              <a:buChar char="-"/>
            </a:pPr>
            <a:endParaRPr lang="en-CH"/>
          </a:p>
          <a:p>
            <a:pPr marL="285750" indent="-285750">
              <a:buFont typeface="Calibri" pitchFamily="2" charset="2"/>
              <a:buChar char="-"/>
            </a:pP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7197D-E61B-FC38-5722-2A8BF53D67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6" name="Picture 15" descr="A red and white brain&#10;&#10;AI-generated content may be incorrect.">
            <a:extLst>
              <a:ext uri="{FF2B5EF4-FFF2-40B4-BE49-F238E27FC236}">
                <a16:creationId xmlns:a16="http://schemas.microsoft.com/office/drawing/2014/main" id="{92A42299-0F61-0AE8-9EE5-C7DD4DA92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91" y="1512372"/>
            <a:ext cx="4058920" cy="21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08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with a beard&#10;&#10;AI-generated content may be incorrect.">
            <a:extLst>
              <a:ext uri="{FF2B5EF4-FFF2-40B4-BE49-F238E27FC236}">
                <a16:creationId xmlns:a16="http://schemas.microsoft.com/office/drawing/2014/main" id="{A999A1B6-8AD2-71B1-663B-1D1203167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8792" y="1061531"/>
            <a:ext cx="1637988" cy="2456983"/>
          </a:xfrm>
        </p:spPr>
      </p:pic>
      <p:pic>
        <p:nvPicPr>
          <p:cNvPr id="11" name="Content Placeholder 10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FDE7F1C3-110A-815A-A681-2DBA731ED1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84944" y="1064820"/>
            <a:ext cx="1637989" cy="245698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D696803-9FE5-1109-A769-6DAAA6DB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660901" cy="1072753"/>
          </a:xfrm>
        </p:spPr>
        <p:txBody>
          <a:bodyPr>
            <a:normAutofit/>
          </a:bodyPr>
          <a:lstStyle/>
          <a:p>
            <a:r>
              <a:rPr lang="en-CH">
                <a:latin typeface="Franklin Gothic Demi Cond"/>
                <a:ea typeface="Roboto Black"/>
                <a:cs typeface="Arial"/>
              </a:rPr>
              <a:t>Nobel Prize </a:t>
            </a:r>
            <a:r>
              <a:rPr lang="en-US">
                <a:latin typeface="Franklin Gothic Demi Cond"/>
                <a:ea typeface="Roboto Black"/>
                <a:cs typeface="Arial"/>
              </a:rPr>
              <a:t>in Physiology or Medicine </a:t>
            </a:r>
            <a:r>
              <a:rPr lang="en-US" sz="1400" b="0">
                <a:solidFill>
                  <a:srgbClr val="2E2A25"/>
                </a:solidFill>
                <a:latin typeface="Franklin Gothic Demi Cond"/>
                <a:ea typeface="Roboto Black"/>
                <a:cs typeface="Arial"/>
              </a:rPr>
              <a:t> </a:t>
            </a:r>
            <a:r>
              <a:rPr lang="en-CH">
                <a:latin typeface="Franklin Gothic Demi Cond"/>
                <a:ea typeface="Roboto Black"/>
                <a:cs typeface="Arial"/>
              </a:rPr>
              <a:t>1981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6070F-79E5-5794-F176-34FE5B65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CEF73-4CC0-89CA-2BB3-A1ECBF27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70472C11-47DD-1EA8-6A42-A236E337BE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56850" y="1057368"/>
            <a:ext cx="1637989" cy="24569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2A4978-94FE-68E2-2903-8BF91B58E291}"/>
              </a:ext>
            </a:extLst>
          </p:cNvPr>
          <p:cNvSpPr txBox="1"/>
          <p:nvPr/>
        </p:nvSpPr>
        <p:spPr>
          <a:xfrm>
            <a:off x="1235181" y="3525967"/>
            <a:ext cx="1637988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/>
              <a:t>Adapted from the Nobel Prize fact sheet</a:t>
            </a:r>
          </a:p>
          <a:p>
            <a:pPr algn="ctr"/>
            <a:r>
              <a:rPr lang="en-US" sz="1400">
                <a:latin typeface="+mj-lt"/>
              </a:rPr>
              <a:t>Roger W. Sperry</a:t>
            </a:r>
          </a:p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334DDD-8C1B-0BEF-E0CA-20EDD4661A3E}"/>
              </a:ext>
            </a:extLst>
          </p:cNvPr>
          <p:cNvSpPr txBox="1"/>
          <p:nvPr/>
        </p:nvSpPr>
        <p:spPr>
          <a:xfrm>
            <a:off x="4425977" y="3525967"/>
            <a:ext cx="1551373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/>
              <a:t>Adapted from the Nobel Prize fact sheet</a:t>
            </a:r>
            <a:endParaRPr lang="en-US" sz="1400">
              <a:latin typeface="+mj-lt"/>
            </a:endParaRPr>
          </a:p>
          <a:p>
            <a:pPr algn="ctr"/>
            <a:r>
              <a:rPr lang="en-US" sz="1400">
                <a:latin typeface="+mj-lt"/>
              </a:rPr>
              <a:t>David H. Hubel</a:t>
            </a:r>
          </a:p>
          <a:p>
            <a:pPr algn="ctr"/>
            <a:endParaRPr lang="en-C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EEF6B2-6657-4B00-7F53-8E720EC9E6A6}"/>
              </a:ext>
            </a:extLst>
          </p:cNvPr>
          <p:cNvSpPr txBox="1"/>
          <p:nvPr/>
        </p:nvSpPr>
        <p:spPr>
          <a:xfrm>
            <a:off x="6328492" y="3505174"/>
            <a:ext cx="1751553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/>
              <a:t>Adapted from the Nobel Prize fact sheet</a:t>
            </a:r>
            <a:endParaRPr lang="en-US" sz="1400">
              <a:latin typeface="+mj-lt"/>
            </a:endParaRPr>
          </a:p>
          <a:p>
            <a:pPr algn="ctr"/>
            <a:r>
              <a:rPr lang="en-US" sz="1400">
                <a:latin typeface="+mj-lt"/>
              </a:rPr>
              <a:t>Torsten N. Wiesel</a:t>
            </a:r>
          </a:p>
          <a:p>
            <a:pPr algn="ctr"/>
            <a:endParaRPr lang="en-C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E2BF71-C9FF-328C-68ED-702E5EF7E4BD}"/>
              </a:ext>
            </a:extLst>
          </p:cNvPr>
          <p:cNvSpPr txBox="1"/>
          <p:nvPr/>
        </p:nvSpPr>
        <p:spPr>
          <a:xfrm>
            <a:off x="1149161" y="3933518"/>
            <a:ext cx="351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2E2A25"/>
                </a:solidFill>
                <a:latin typeface="Arial"/>
                <a:cs typeface="Arial"/>
              </a:rPr>
              <a:t>Discoveries concerning the functional specialization of the cerebral hemispheres</a:t>
            </a:r>
            <a:endParaRPr lang="en-C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62FA68-59A0-6666-EFE3-6DC2592DA89B}"/>
              </a:ext>
            </a:extLst>
          </p:cNvPr>
          <p:cNvSpPr txBox="1"/>
          <p:nvPr/>
        </p:nvSpPr>
        <p:spPr>
          <a:xfrm>
            <a:off x="4376295" y="3938888"/>
            <a:ext cx="3721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rgbClr val="2E2A25"/>
                </a:solidFill>
                <a:latin typeface="Arial"/>
                <a:cs typeface="Arial"/>
              </a:rPr>
              <a:t>Discoveries concerning information processing in the visual system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412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E2709EE-55F8-9919-FA2D-BCB450689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71" y="583054"/>
            <a:ext cx="5392258" cy="1262400"/>
          </a:xfrm>
        </p:spPr>
        <p:txBody>
          <a:bodyPr vert="horz" lIns="18000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400" err="1">
                <a:solidFill>
                  <a:srgbClr val="2E2A25"/>
                </a:solidFill>
                <a:latin typeface="Arial"/>
                <a:cs typeface="Arial"/>
              </a:rPr>
              <a:t>What</a:t>
            </a:r>
            <a:r>
              <a:rPr lang="fr-FR" sz="1400">
                <a:solidFill>
                  <a:srgbClr val="2E2A25"/>
                </a:solidFill>
                <a:latin typeface="Arial"/>
                <a:cs typeface="Arial"/>
              </a:rPr>
              <a:t> </a:t>
            </a:r>
            <a:r>
              <a:rPr lang="fr-FR" sz="1400" err="1">
                <a:solidFill>
                  <a:srgbClr val="2E2A25"/>
                </a:solidFill>
                <a:latin typeface="Arial"/>
                <a:cs typeface="Arial"/>
              </a:rPr>
              <a:t>was</a:t>
            </a:r>
            <a:r>
              <a:rPr lang="fr-FR" sz="1400">
                <a:solidFill>
                  <a:srgbClr val="2E2A25"/>
                </a:solidFill>
                <a:latin typeface="Arial"/>
                <a:cs typeface="Arial"/>
              </a:rPr>
              <a:t> </a:t>
            </a:r>
            <a:r>
              <a:rPr lang="fr-FR" sz="1400" i="1" err="1">
                <a:solidFill>
                  <a:srgbClr val="2E2A25"/>
                </a:solidFill>
                <a:latin typeface="Arial"/>
                <a:cs typeface="Arial"/>
              </a:rPr>
              <a:t>known</a:t>
            </a:r>
            <a:r>
              <a:rPr lang="fr-FR" sz="1400" i="1">
                <a:solidFill>
                  <a:srgbClr val="2E2A25"/>
                </a:solidFill>
                <a:latin typeface="Arial"/>
                <a:cs typeface="Arial"/>
              </a:rPr>
              <a:t> </a:t>
            </a:r>
            <a:r>
              <a:rPr lang="fr-FR" sz="1400" i="1" err="1">
                <a:solidFill>
                  <a:srgbClr val="2E2A25"/>
                </a:solidFill>
                <a:latin typeface="Arial"/>
                <a:cs typeface="Arial"/>
              </a:rPr>
              <a:t>before</a:t>
            </a:r>
            <a:r>
              <a:rPr lang="fr-FR" sz="1400" i="1">
                <a:solidFill>
                  <a:srgbClr val="2E2A25"/>
                </a:solidFill>
                <a:latin typeface="Arial"/>
                <a:cs typeface="Arial"/>
              </a:rPr>
              <a:t> the </a:t>
            </a:r>
            <a:r>
              <a:rPr lang="fr-FR" sz="1400" i="1" err="1">
                <a:solidFill>
                  <a:srgbClr val="2E2A25"/>
                </a:solidFill>
                <a:latin typeface="Arial"/>
                <a:cs typeface="Arial"/>
              </a:rPr>
              <a:t>experiments</a:t>
            </a:r>
            <a:r>
              <a:rPr lang="fr-FR" sz="1400">
                <a:solidFill>
                  <a:srgbClr val="2E2A25"/>
                </a:solidFill>
                <a:latin typeface="Arial"/>
                <a:cs typeface="Arial"/>
              </a:rPr>
              <a:t> :</a:t>
            </a:r>
          </a:p>
          <a:p>
            <a:r>
              <a:rPr lang="fr-FR" sz="1400">
                <a:solidFill>
                  <a:srgbClr val="2E2A25"/>
                </a:solidFill>
                <a:latin typeface="Arial"/>
                <a:cs typeface="Arial"/>
              </a:rPr>
              <a:t>The </a:t>
            </a:r>
            <a:r>
              <a:rPr lang="fr-FR" sz="1400" err="1">
                <a:solidFill>
                  <a:srgbClr val="2E2A25"/>
                </a:solidFill>
                <a:latin typeface="Arial"/>
                <a:cs typeface="Arial"/>
              </a:rPr>
              <a:t>two</a:t>
            </a:r>
            <a:r>
              <a:rPr lang="fr-FR" sz="1400">
                <a:solidFill>
                  <a:srgbClr val="2E2A25"/>
                </a:solidFill>
                <a:latin typeface="Arial"/>
                <a:cs typeface="Arial"/>
              </a:rPr>
              <a:t> </a:t>
            </a:r>
            <a:r>
              <a:rPr lang="fr-FR" sz="1400" err="1">
                <a:solidFill>
                  <a:srgbClr val="2E2A25"/>
                </a:solidFill>
                <a:latin typeface="Arial"/>
                <a:cs typeface="Arial"/>
              </a:rPr>
              <a:t>hemispheres</a:t>
            </a:r>
            <a:r>
              <a:rPr lang="fr-FR" sz="1400">
                <a:solidFill>
                  <a:srgbClr val="2E2A25"/>
                </a:solidFill>
                <a:latin typeface="Arial"/>
                <a:cs typeface="Arial"/>
              </a:rPr>
              <a:t> </a:t>
            </a:r>
            <a:r>
              <a:rPr lang="fr-FR" sz="1400" err="1">
                <a:solidFill>
                  <a:srgbClr val="2E2A25"/>
                </a:solidFill>
                <a:latin typeface="Arial"/>
                <a:cs typeface="Arial"/>
              </a:rPr>
              <a:t>generally</a:t>
            </a:r>
            <a:r>
              <a:rPr lang="fr-FR" sz="1400">
                <a:solidFill>
                  <a:srgbClr val="2E2A25"/>
                </a:solidFill>
                <a:latin typeface="Arial"/>
                <a:cs typeface="Arial"/>
              </a:rPr>
              <a:t> </a:t>
            </a:r>
            <a:r>
              <a:rPr lang="fr-FR" sz="1400" err="1">
                <a:solidFill>
                  <a:srgbClr val="2E2A25"/>
                </a:solidFill>
                <a:latin typeface="Arial"/>
                <a:cs typeface="Arial"/>
              </a:rPr>
              <a:t>perform</a:t>
            </a:r>
            <a:r>
              <a:rPr lang="fr-FR" sz="1400">
                <a:solidFill>
                  <a:srgbClr val="2E2A25"/>
                </a:solidFill>
                <a:latin typeface="Arial"/>
                <a:cs typeface="Arial"/>
              </a:rPr>
              <a:t> </a:t>
            </a:r>
            <a:r>
              <a:rPr lang="fr-FR" sz="1400" b="1" err="1">
                <a:solidFill>
                  <a:srgbClr val="2E2A25"/>
                </a:solidFill>
                <a:latin typeface="Arial"/>
                <a:cs typeface="Arial"/>
              </a:rPr>
              <a:t>different</a:t>
            </a:r>
            <a:r>
              <a:rPr lang="fr-FR" sz="1400" b="1">
                <a:solidFill>
                  <a:srgbClr val="2E2A25"/>
                </a:solidFill>
                <a:latin typeface="Arial"/>
                <a:cs typeface="Arial"/>
              </a:rPr>
              <a:t> </a:t>
            </a:r>
            <a:r>
              <a:rPr lang="fr-FR" sz="1400" b="1" err="1">
                <a:solidFill>
                  <a:srgbClr val="2E2A25"/>
                </a:solidFill>
                <a:latin typeface="Arial"/>
                <a:cs typeface="Arial"/>
              </a:rPr>
              <a:t>functions</a:t>
            </a:r>
            <a:r>
              <a:rPr lang="fr-FR" sz="1400">
                <a:solidFill>
                  <a:srgbClr val="2E2A25"/>
                </a:solidFill>
                <a:latin typeface="Arial"/>
                <a:cs typeface="Arial"/>
              </a:rPr>
              <a:t>.</a:t>
            </a:r>
            <a:endParaRPr lang="fr-FR" sz="1400" b="1">
              <a:solidFill>
                <a:srgbClr val="2E2A25"/>
              </a:solidFill>
              <a:latin typeface="Arial"/>
              <a:cs typeface="Arial"/>
            </a:endParaRPr>
          </a:p>
          <a:p>
            <a:r>
              <a:rPr lang="fr-FR" sz="1400" b="1" err="1">
                <a:solidFill>
                  <a:srgbClr val="2E2A25"/>
                </a:solidFill>
                <a:latin typeface="Arial"/>
                <a:cs typeface="Arial"/>
              </a:rPr>
              <a:t>Left</a:t>
            </a:r>
            <a:r>
              <a:rPr lang="fr-FR" sz="1400" b="1">
                <a:solidFill>
                  <a:srgbClr val="2E2A25"/>
                </a:solidFill>
                <a:latin typeface="Arial"/>
                <a:cs typeface="Arial"/>
              </a:rPr>
              <a:t> </a:t>
            </a:r>
            <a:r>
              <a:rPr lang="fr-FR" sz="1400" b="1" err="1">
                <a:solidFill>
                  <a:srgbClr val="2E2A25"/>
                </a:solidFill>
                <a:latin typeface="Arial"/>
                <a:cs typeface="Arial"/>
              </a:rPr>
              <a:t>brain</a:t>
            </a:r>
            <a:r>
              <a:rPr lang="fr-FR" sz="1400">
                <a:solidFill>
                  <a:srgbClr val="2E2A25"/>
                </a:solidFill>
                <a:latin typeface="Arial"/>
                <a:cs typeface="Arial"/>
              </a:rPr>
              <a:t> </a:t>
            </a:r>
            <a:r>
              <a:rPr lang="fr-FR" sz="1400" err="1">
                <a:solidFill>
                  <a:srgbClr val="2E2A25"/>
                </a:solidFill>
                <a:latin typeface="Arial"/>
                <a:cs typeface="Arial"/>
              </a:rPr>
              <a:t>hemisphere</a:t>
            </a:r>
            <a:r>
              <a:rPr lang="fr-FR" sz="1400">
                <a:solidFill>
                  <a:srgbClr val="2E2A25"/>
                </a:solidFill>
                <a:latin typeface="Arial"/>
                <a:cs typeface="Arial"/>
              </a:rPr>
              <a:t> </a:t>
            </a:r>
            <a:r>
              <a:rPr lang="fr-FR" sz="1400" err="1">
                <a:solidFill>
                  <a:srgbClr val="2E2A25"/>
                </a:solidFill>
                <a:latin typeface="Arial"/>
                <a:cs typeface="Arial"/>
              </a:rPr>
              <a:t>considered</a:t>
            </a:r>
            <a:r>
              <a:rPr lang="fr-FR" sz="1400">
                <a:solidFill>
                  <a:srgbClr val="2E2A25"/>
                </a:solidFill>
                <a:latin typeface="Arial"/>
                <a:cs typeface="Arial"/>
              </a:rPr>
              <a:t> as the </a:t>
            </a:r>
            <a:r>
              <a:rPr lang="fr-FR" sz="1400" b="1">
                <a:solidFill>
                  <a:srgbClr val="2E2A25"/>
                </a:solidFill>
                <a:latin typeface="Arial"/>
                <a:cs typeface="Arial"/>
              </a:rPr>
              <a:t>dominant</a:t>
            </a:r>
            <a:r>
              <a:rPr lang="fr-FR" sz="1400">
                <a:solidFill>
                  <a:srgbClr val="2E2A25"/>
                </a:solidFill>
                <a:latin typeface="Arial"/>
                <a:cs typeface="Arial"/>
              </a:rPr>
              <a:t> one (center of speech).</a:t>
            </a: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31B4B1A-D549-CFDC-DBF5-332DC889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597907" cy="1072753"/>
          </a:xfrm>
        </p:spPr>
        <p:txBody>
          <a:bodyPr/>
          <a:lstStyle/>
          <a:p>
            <a:r>
              <a:rPr lang="fr-FR" sz="2400" err="1">
                <a:latin typeface="+mj-lt"/>
                <a:ea typeface="Roboto Black"/>
                <a:cs typeface="Arial"/>
              </a:rPr>
              <a:t>Functional</a:t>
            </a:r>
            <a:r>
              <a:rPr lang="fr-FR" sz="2400">
                <a:latin typeface="+mj-lt"/>
                <a:ea typeface="Roboto Black"/>
                <a:cs typeface="Arial"/>
              </a:rPr>
              <a:t> </a:t>
            </a:r>
            <a:r>
              <a:rPr lang="fr-FR" sz="2400" err="1">
                <a:latin typeface="+mj-lt"/>
                <a:ea typeface="Roboto Black"/>
                <a:cs typeface="Arial"/>
              </a:rPr>
              <a:t>specialization</a:t>
            </a:r>
            <a:r>
              <a:rPr lang="fr-FR" sz="2400">
                <a:latin typeface="+mj-lt"/>
                <a:ea typeface="Roboto Black"/>
                <a:cs typeface="Arial"/>
              </a:rPr>
              <a:t> of the </a:t>
            </a:r>
            <a:r>
              <a:rPr lang="fr-FR" sz="2400" err="1">
                <a:latin typeface="+mj-lt"/>
                <a:ea typeface="Roboto Black"/>
                <a:cs typeface="Arial"/>
              </a:rPr>
              <a:t>cerebral</a:t>
            </a:r>
            <a:r>
              <a:rPr lang="fr-FR" sz="2400">
                <a:latin typeface="+mj-lt"/>
                <a:ea typeface="Roboto Black"/>
                <a:cs typeface="Arial"/>
              </a:rPr>
              <a:t> </a:t>
            </a:r>
            <a:r>
              <a:rPr lang="fr-FR" sz="2400" err="1">
                <a:latin typeface="+mj-lt"/>
                <a:ea typeface="Roboto Black"/>
                <a:cs typeface="Arial"/>
              </a:rPr>
              <a:t>hemispheres</a:t>
            </a:r>
            <a:endParaRPr lang="fr-FR" sz="2400">
              <a:latin typeface="+mj-lt"/>
              <a:ea typeface="Roboto Black"/>
              <a:cs typeface="Arial"/>
            </a:endParaRPr>
          </a:p>
          <a:p>
            <a:endParaRPr lang="fr-FR" sz="240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5F7FBC-FCC3-C7EF-50F9-1D8BAA02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B02646-3009-2E1B-D0E4-633BC087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Image 6" descr="Une image contenant Visage humain, croquis, ride, statue&#10;&#10;Le contenu généré par l’IA peut être incorrect.">
            <a:extLst>
              <a:ext uri="{FF2B5EF4-FFF2-40B4-BE49-F238E27FC236}">
                <a16:creationId xmlns:a16="http://schemas.microsoft.com/office/drawing/2014/main" id="{61046BB0-12DF-28EB-AC0F-3E40B7864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8" y="852447"/>
            <a:ext cx="2912669" cy="290602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920A887-D7B5-42DB-8338-B7C5052D1651}"/>
              </a:ext>
            </a:extLst>
          </p:cNvPr>
          <p:cNvSpPr txBox="1"/>
          <p:nvPr/>
        </p:nvSpPr>
        <p:spPr>
          <a:xfrm>
            <a:off x="3012721" y="1848555"/>
            <a:ext cx="4741333" cy="1866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Wingdings"/>
              <a:buChar char="§"/>
            </a:pPr>
            <a:r>
              <a:rPr lang="fr-FR" sz="1400">
                <a:solidFill>
                  <a:srgbClr val="2E2A25"/>
                </a:solidFill>
                <a:cs typeface="Arial"/>
              </a:rPr>
              <a:t>Roger Sperry : </a:t>
            </a:r>
            <a:r>
              <a:rPr lang="fr-FR" sz="1400" err="1">
                <a:solidFill>
                  <a:srgbClr val="2E2A25"/>
                </a:solidFill>
                <a:cs typeface="Arial"/>
              </a:rPr>
              <a:t>experiments</a:t>
            </a:r>
            <a:r>
              <a:rPr lang="fr-FR" sz="1400">
                <a:solidFill>
                  <a:srgbClr val="2E2A25"/>
                </a:solidFill>
                <a:cs typeface="Arial"/>
              </a:rPr>
              <a:t> on </a:t>
            </a:r>
            <a:r>
              <a:rPr lang="fr-FR" sz="1400" b="1" err="1">
                <a:solidFill>
                  <a:srgbClr val="2E2A25"/>
                </a:solidFill>
                <a:cs typeface="Arial"/>
              </a:rPr>
              <a:t>monkeys</a:t>
            </a:r>
            <a:r>
              <a:rPr lang="fr-FR" sz="1400">
                <a:solidFill>
                  <a:srgbClr val="2E2A25"/>
                </a:solidFill>
                <a:cs typeface="Arial"/>
              </a:rPr>
              <a:t> and </a:t>
            </a:r>
            <a:r>
              <a:rPr lang="fr-FR" sz="1400" b="1" err="1">
                <a:solidFill>
                  <a:srgbClr val="2E2A25"/>
                </a:solidFill>
                <a:cs typeface="Arial"/>
              </a:rPr>
              <a:t>epileptic</a:t>
            </a:r>
            <a:r>
              <a:rPr lang="fr-FR" sz="1400" b="1">
                <a:solidFill>
                  <a:srgbClr val="2E2A25"/>
                </a:solidFill>
                <a:cs typeface="Arial"/>
              </a:rPr>
              <a:t> patients</a:t>
            </a:r>
            <a:r>
              <a:rPr lang="fr-FR" sz="1400">
                <a:solidFill>
                  <a:srgbClr val="2E2A25"/>
                </a:solidFill>
                <a:cs typeface="Arial"/>
              </a:rPr>
              <a:t> </a:t>
            </a:r>
            <a:r>
              <a:rPr lang="fr-FR" sz="1400" err="1">
                <a:solidFill>
                  <a:srgbClr val="2E2A25"/>
                </a:solidFill>
                <a:cs typeface="Arial"/>
              </a:rPr>
              <a:t>with</a:t>
            </a:r>
            <a:r>
              <a:rPr lang="fr-FR" sz="1400">
                <a:solidFill>
                  <a:srgbClr val="2E2A25"/>
                </a:solidFill>
                <a:cs typeface="Arial"/>
              </a:rPr>
              <a:t> </a:t>
            </a:r>
            <a:r>
              <a:rPr lang="fr-FR" sz="1400" b="1" err="1">
                <a:solidFill>
                  <a:srgbClr val="2E2A25"/>
                </a:solidFill>
                <a:cs typeface="Arial"/>
              </a:rPr>
              <a:t>severed</a:t>
            </a:r>
            <a:r>
              <a:rPr lang="fr-FR" sz="1400" b="1">
                <a:solidFill>
                  <a:srgbClr val="2E2A25"/>
                </a:solidFill>
                <a:cs typeface="Arial"/>
              </a:rPr>
              <a:t> </a:t>
            </a:r>
            <a:r>
              <a:rPr lang="fr-FR" sz="1400" b="1" err="1">
                <a:solidFill>
                  <a:srgbClr val="2E2A25"/>
                </a:solidFill>
                <a:cs typeface="Arial"/>
              </a:rPr>
              <a:t>brain</a:t>
            </a:r>
            <a:r>
              <a:rPr lang="fr-FR" sz="1400" b="1">
                <a:solidFill>
                  <a:srgbClr val="2E2A25"/>
                </a:solidFill>
                <a:cs typeface="Arial"/>
              </a:rPr>
              <a:t> </a:t>
            </a:r>
            <a:r>
              <a:rPr lang="fr-FR" sz="1400" b="1" err="1">
                <a:solidFill>
                  <a:srgbClr val="2E2A25"/>
                </a:solidFill>
                <a:cs typeface="Arial"/>
              </a:rPr>
              <a:t>hemispheres</a:t>
            </a:r>
            <a:r>
              <a:rPr lang="fr-FR" sz="1400" b="1">
                <a:solidFill>
                  <a:srgbClr val="2E2A25"/>
                </a:solidFill>
                <a:cs typeface="Arial"/>
              </a:rPr>
              <a:t> </a:t>
            </a:r>
            <a:r>
              <a:rPr lang="fr-FR" sz="1400" b="1" err="1">
                <a:solidFill>
                  <a:srgbClr val="2E2A25"/>
                </a:solidFill>
                <a:cs typeface="Arial"/>
              </a:rPr>
              <a:t>connection</a:t>
            </a:r>
            <a:r>
              <a:rPr lang="fr-FR" sz="1400" b="1">
                <a:solidFill>
                  <a:srgbClr val="2E2A25"/>
                </a:solidFill>
                <a:cs typeface="Arial"/>
              </a:rPr>
              <a:t> </a:t>
            </a:r>
            <a:r>
              <a:rPr lang="fr-FR" sz="1400">
                <a:solidFill>
                  <a:srgbClr val="2E2A25"/>
                </a:solidFill>
                <a:cs typeface="Arial"/>
              </a:rPr>
              <a:t>(</a:t>
            </a:r>
            <a:r>
              <a:rPr lang="fr-FR" sz="1400" err="1">
                <a:solidFill>
                  <a:srgbClr val="2E2A25"/>
                </a:solidFill>
                <a:cs typeface="Arial"/>
              </a:rPr>
              <a:t>through</a:t>
            </a:r>
            <a:r>
              <a:rPr lang="fr-FR" sz="1400">
                <a:solidFill>
                  <a:srgbClr val="2E2A25"/>
                </a:solidFill>
                <a:cs typeface="Arial"/>
              </a:rPr>
              <a:t> </a:t>
            </a:r>
            <a:r>
              <a:rPr lang="fr-FR" sz="1400" err="1">
                <a:solidFill>
                  <a:srgbClr val="2E2A25"/>
                </a:solidFill>
                <a:cs typeface="Arial"/>
              </a:rPr>
              <a:t>commissurotomy</a:t>
            </a:r>
            <a:r>
              <a:rPr lang="fr-FR" sz="1400">
                <a:solidFill>
                  <a:srgbClr val="2E2A25"/>
                </a:solidFill>
                <a:cs typeface="Arial"/>
              </a:rPr>
              <a:t>).</a:t>
            </a:r>
            <a:endParaRPr lang="en-US" sz="1400">
              <a:cs typeface="Arial"/>
            </a:endParaRPr>
          </a:p>
          <a:p>
            <a:pPr marL="628650" lvl="1" indent="-285750">
              <a:lnSpc>
                <a:spcPct val="90000"/>
              </a:lnSpc>
              <a:spcBef>
                <a:spcPts val="375"/>
              </a:spcBef>
              <a:buFont typeface="Courier New,monospace"/>
              <a:buChar char="o"/>
            </a:pPr>
            <a:endParaRPr lang="fr-FR" sz="1200">
              <a:cs typeface="Arial"/>
            </a:endParaRPr>
          </a:p>
          <a:p>
            <a:pPr marL="628650" lvl="1" indent="-2857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fr-FR" sz="1200">
                <a:solidFill>
                  <a:srgbClr val="2E2A25"/>
                </a:solidFill>
                <a:cs typeface="Arial"/>
              </a:rPr>
              <a:t>Discovery : </a:t>
            </a:r>
            <a:r>
              <a:rPr lang="fr-FR" sz="1200" err="1">
                <a:solidFill>
                  <a:srgbClr val="2E2A25"/>
                </a:solidFill>
                <a:cs typeface="Arial"/>
              </a:rPr>
              <a:t>each</a:t>
            </a:r>
            <a:r>
              <a:rPr lang="fr-FR" sz="1200">
                <a:solidFill>
                  <a:srgbClr val="2E2A25"/>
                </a:solidFill>
                <a:cs typeface="Arial"/>
              </a:rPr>
              <a:t> </a:t>
            </a:r>
            <a:r>
              <a:rPr lang="fr-FR" sz="1200" err="1">
                <a:solidFill>
                  <a:srgbClr val="2E2A25"/>
                </a:solidFill>
                <a:cs typeface="Arial"/>
              </a:rPr>
              <a:t>cerebral</a:t>
            </a:r>
            <a:r>
              <a:rPr lang="fr-FR" sz="1200">
                <a:solidFill>
                  <a:srgbClr val="2E2A25"/>
                </a:solidFill>
                <a:cs typeface="Arial"/>
              </a:rPr>
              <a:t> </a:t>
            </a:r>
            <a:r>
              <a:rPr lang="fr-FR" sz="1200" err="1">
                <a:solidFill>
                  <a:srgbClr val="2E2A25"/>
                </a:solidFill>
                <a:cs typeface="Arial"/>
              </a:rPr>
              <a:t>hemisphere</a:t>
            </a:r>
            <a:r>
              <a:rPr lang="fr-FR" sz="1200">
                <a:solidFill>
                  <a:srgbClr val="2E2A25"/>
                </a:solidFill>
                <a:cs typeface="Arial"/>
              </a:rPr>
              <a:t> </a:t>
            </a:r>
            <a:r>
              <a:rPr lang="fr-FR" sz="1200" err="1">
                <a:solidFill>
                  <a:srgbClr val="2E2A25"/>
                </a:solidFill>
                <a:cs typeface="Arial"/>
              </a:rPr>
              <a:t>retains</a:t>
            </a:r>
            <a:r>
              <a:rPr lang="fr-FR" sz="1200">
                <a:solidFill>
                  <a:srgbClr val="2E2A25"/>
                </a:solidFill>
                <a:cs typeface="Arial"/>
              </a:rPr>
              <a:t> </a:t>
            </a:r>
            <a:r>
              <a:rPr lang="fr-FR" sz="1200" err="1">
                <a:solidFill>
                  <a:srgbClr val="2E2A25"/>
                </a:solidFill>
                <a:cs typeface="Arial"/>
              </a:rPr>
              <a:t>its</a:t>
            </a:r>
            <a:r>
              <a:rPr lang="fr-FR" sz="1200">
                <a:solidFill>
                  <a:srgbClr val="2E2A25"/>
                </a:solidFill>
                <a:cs typeface="Arial"/>
              </a:rPr>
              <a:t> </a:t>
            </a:r>
            <a:r>
              <a:rPr lang="fr-FR" sz="1200" err="1">
                <a:solidFill>
                  <a:srgbClr val="2E2A25"/>
                </a:solidFill>
                <a:cs typeface="Arial"/>
              </a:rPr>
              <a:t>ability</a:t>
            </a:r>
            <a:r>
              <a:rPr lang="fr-FR" sz="1200">
                <a:solidFill>
                  <a:srgbClr val="2E2A25"/>
                </a:solidFill>
                <a:cs typeface="Arial"/>
              </a:rPr>
              <a:t> to </a:t>
            </a:r>
            <a:r>
              <a:rPr lang="fr-FR" sz="1200" err="1">
                <a:solidFill>
                  <a:srgbClr val="2E2A25"/>
                </a:solidFill>
                <a:cs typeface="Arial"/>
              </a:rPr>
              <a:t>learn</a:t>
            </a:r>
            <a:r>
              <a:rPr lang="fr-FR" sz="1200">
                <a:solidFill>
                  <a:srgbClr val="2E2A25"/>
                </a:solidFill>
                <a:cs typeface="Arial"/>
              </a:rPr>
              <a:t>, but </a:t>
            </a:r>
            <a:r>
              <a:rPr lang="fr-FR" sz="1200" err="1">
                <a:solidFill>
                  <a:srgbClr val="2E2A25"/>
                </a:solidFill>
                <a:cs typeface="Arial"/>
              </a:rPr>
              <a:t>what</a:t>
            </a:r>
            <a:r>
              <a:rPr lang="fr-FR" sz="1200">
                <a:solidFill>
                  <a:srgbClr val="2E2A25"/>
                </a:solidFill>
                <a:cs typeface="Arial"/>
              </a:rPr>
              <a:t> </a:t>
            </a:r>
            <a:r>
              <a:rPr lang="fr-FR" sz="1200" err="1">
                <a:solidFill>
                  <a:srgbClr val="2E2A25"/>
                </a:solidFill>
                <a:cs typeface="Arial"/>
              </a:rPr>
              <a:t>is</a:t>
            </a:r>
            <a:r>
              <a:rPr lang="fr-FR" sz="1200">
                <a:solidFill>
                  <a:srgbClr val="2E2A25"/>
                </a:solidFill>
                <a:cs typeface="Arial"/>
              </a:rPr>
              <a:t> </a:t>
            </a:r>
            <a:r>
              <a:rPr lang="fr-FR" sz="1200" err="1">
                <a:solidFill>
                  <a:srgbClr val="2E2A25"/>
                </a:solidFill>
                <a:cs typeface="Arial"/>
              </a:rPr>
              <a:t>learned</a:t>
            </a:r>
            <a:r>
              <a:rPr lang="fr-FR" sz="1200">
                <a:solidFill>
                  <a:srgbClr val="2E2A25"/>
                </a:solidFill>
                <a:cs typeface="Arial"/>
              </a:rPr>
              <a:t> by one </a:t>
            </a:r>
            <a:r>
              <a:rPr lang="fr-FR" sz="1200" err="1">
                <a:solidFill>
                  <a:srgbClr val="2E2A25"/>
                </a:solidFill>
                <a:cs typeface="Arial"/>
              </a:rPr>
              <a:t>hemisphere</a:t>
            </a:r>
            <a:r>
              <a:rPr lang="fr-FR" sz="1200">
                <a:solidFill>
                  <a:srgbClr val="2E2A25"/>
                </a:solidFill>
                <a:cs typeface="Arial"/>
              </a:rPr>
              <a:t> </a:t>
            </a:r>
            <a:r>
              <a:rPr lang="fr-FR" sz="1200" err="1">
                <a:solidFill>
                  <a:srgbClr val="2E2A25"/>
                </a:solidFill>
                <a:cs typeface="Arial"/>
              </a:rPr>
              <a:t>is</a:t>
            </a:r>
            <a:r>
              <a:rPr lang="fr-FR" sz="1200">
                <a:solidFill>
                  <a:srgbClr val="2E2A25"/>
                </a:solidFill>
                <a:cs typeface="Arial"/>
              </a:rPr>
              <a:t> </a:t>
            </a:r>
            <a:r>
              <a:rPr lang="fr-FR" sz="1200" b="1">
                <a:solidFill>
                  <a:srgbClr val="2E2A25"/>
                </a:solidFill>
                <a:cs typeface="Arial"/>
              </a:rPr>
              <a:t>not accessible to the </a:t>
            </a:r>
            <a:r>
              <a:rPr lang="fr-FR" sz="1200" b="1" err="1">
                <a:solidFill>
                  <a:srgbClr val="2E2A25"/>
                </a:solidFill>
                <a:cs typeface="Arial"/>
              </a:rPr>
              <a:t>other</a:t>
            </a:r>
            <a:endParaRPr lang="fr-FR" sz="1200" err="1">
              <a:cs typeface="Arial"/>
            </a:endParaRPr>
          </a:p>
          <a:p>
            <a:pPr marL="628650" lvl="1" indent="-2857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endParaRPr lang="fr-FR" sz="1200">
              <a:cs typeface="Arial"/>
            </a:endParaRPr>
          </a:p>
          <a:p>
            <a:pPr algn="l"/>
            <a:endParaRPr lang="fr-FR">
              <a:cs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001A36-E2E6-E8CE-90F5-44906AEC605B}"/>
              </a:ext>
            </a:extLst>
          </p:cNvPr>
          <p:cNvSpPr txBox="1"/>
          <p:nvPr/>
        </p:nvSpPr>
        <p:spPr>
          <a:xfrm>
            <a:off x="804331" y="4042833"/>
            <a:ext cx="5376333" cy="9464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err="1">
                <a:solidFill>
                  <a:srgbClr val="2E2A25"/>
                </a:solidFill>
                <a:cs typeface="Arial"/>
              </a:rPr>
              <a:t>Success</a:t>
            </a:r>
            <a:r>
              <a:rPr lang="fr-FR" sz="1400">
                <a:solidFill>
                  <a:srgbClr val="2E2A25"/>
                </a:solidFill>
                <a:cs typeface="Arial"/>
              </a:rPr>
              <a:t> in </a:t>
            </a:r>
            <a:r>
              <a:rPr lang="fr-FR" sz="1400" b="1" err="1">
                <a:solidFill>
                  <a:srgbClr val="2E2A25"/>
                </a:solidFill>
                <a:cs typeface="Arial"/>
              </a:rPr>
              <a:t>extracting</a:t>
            </a:r>
            <a:r>
              <a:rPr lang="fr-FR" sz="1400" b="1">
                <a:solidFill>
                  <a:srgbClr val="2E2A25"/>
                </a:solidFill>
                <a:cs typeface="Arial"/>
              </a:rPr>
              <a:t> the secrets</a:t>
            </a:r>
            <a:r>
              <a:rPr lang="fr-FR" sz="1400">
                <a:solidFill>
                  <a:srgbClr val="2E2A25"/>
                </a:solidFill>
                <a:cs typeface="Arial"/>
              </a:rPr>
              <a:t> </a:t>
            </a:r>
            <a:r>
              <a:rPr lang="fr-FR" sz="1400" err="1">
                <a:solidFill>
                  <a:srgbClr val="2E2A25"/>
                </a:solidFill>
                <a:cs typeface="Arial"/>
              </a:rPr>
              <a:t>from</a:t>
            </a:r>
            <a:r>
              <a:rPr lang="fr-FR" sz="1400">
                <a:solidFill>
                  <a:srgbClr val="2E2A25"/>
                </a:solidFill>
                <a:cs typeface="Arial"/>
              </a:rPr>
              <a:t> </a:t>
            </a:r>
            <a:r>
              <a:rPr lang="fr-FR" sz="1400" b="1" err="1">
                <a:solidFill>
                  <a:srgbClr val="2E2A25"/>
                </a:solidFill>
                <a:cs typeface="Arial"/>
              </a:rPr>
              <a:t>both</a:t>
            </a:r>
            <a:r>
              <a:rPr lang="fr-FR" sz="1400" b="1">
                <a:solidFill>
                  <a:srgbClr val="2E2A25"/>
                </a:solidFill>
                <a:cs typeface="Arial"/>
              </a:rPr>
              <a:t> </a:t>
            </a:r>
            <a:r>
              <a:rPr lang="fr-FR" sz="1400" b="1" err="1">
                <a:solidFill>
                  <a:srgbClr val="2E2A25"/>
                </a:solidFill>
                <a:cs typeface="Arial"/>
              </a:rPr>
              <a:t>hemispheres</a:t>
            </a:r>
            <a:r>
              <a:rPr lang="fr-FR" sz="1400" b="1">
                <a:solidFill>
                  <a:srgbClr val="2E2A25"/>
                </a:solidFill>
                <a:cs typeface="Arial"/>
              </a:rPr>
              <a:t> </a:t>
            </a:r>
            <a:r>
              <a:rPr lang="fr-FR" sz="1400">
                <a:solidFill>
                  <a:srgbClr val="2E2A25"/>
                </a:solidFill>
                <a:cs typeface="Arial"/>
              </a:rPr>
              <a:t>(</a:t>
            </a:r>
            <a:r>
              <a:rPr lang="fr-FR" sz="1400" err="1">
                <a:solidFill>
                  <a:srgbClr val="2E2A25"/>
                </a:solidFill>
                <a:cs typeface="Arial"/>
              </a:rPr>
              <a:t>highly</a:t>
            </a:r>
            <a:r>
              <a:rPr lang="fr-FR" sz="1400">
                <a:solidFill>
                  <a:srgbClr val="2E2A25"/>
                </a:solidFill>
                <a:cs typeface="Arial"/>
              </a:rPr>
              <a:t> </a:t>
            </a:r>
            <a:r>
              <a:rPr lang="fr-FR" sz="1400" b="1" err="1">
                <a:solidFill>
                  <a:srgbClr val="2E2A25"/>
                </a:solidFill>
                <a:cs typeface="Arial"/>
              </a:rPr>
              <a:t>specialized</a:t>
            </a:r>
            <a:r>
              <a:rPr lang="fr-FR" sz="1400">
                <a:solidFill>
                  <a:srgbClr val="2E2A25"/>
                </a:solidFill>
                <a:cs typeface="Arial"/>
              </a:rPr>
              <a:t>) and </a:t>
            </a:r>
            <a:r>
              <a:rPr lang="fr-FR" sz="1400" err="1">
                <a:solidFill>
                  <a:srgbClr val="2E2A25"/>
                </a:solidFill>
                <a:cs typeface="Arial"/>
              </a:rPr>
              <a:t>demonstrating</a:t>
            </a:r>
            <a:r>
              <a:rPr lang="fr-FR" sz="1400">
                <a:solidFill>
                  <a:srgbClr val="2E2A25"/>
                </a:solidFill>
                <a:cs typeface="Arial"/>
              </a:rPr>
              <a:t> </a:t>
            </a:r>
            <a:r>
              <a:rPr lang="fr-FR" sz="1400" err="1">
                <a:solidFill>
                  <a:srgbClr val="2E2A25"/>
                </a:solidFill>
                <a:cs typeface="Arial"/>
              </a:rPr>
              <a:t>many</a:t>
            </a:r>
            <a:r>
              <a:rPr lang="fr-FR" sz="1400">
                <a:solidFill>
                  <a:srgbClr val="2E2A25"/>
                </a:solidFill>
                <a:cs typeface="Arial"/>
              </a:rPr>
              <a:t> </a:t>
            </a:r>
            <a:r>
              <a:rPr lang="fr-FR" sz="1400" b="1" err="1">
                <a:solidFill>
                  <a:srgbClr val="2E2A25"/>
                </a:solidFill>
                <a:cs typeface="Arial"/>
              </a:rPr>
              <a:t>higher</a:t>
            </a:r>
            <a:r>
              <a:rPr lang="fr-FR" sz="1400" b="1">
                <a:solidFill>
                  <a:srgbClr val="2E2A25"/>
                </a:solidFill>
                <a:cs typeface="Arial"/>
              </a:rPr>
              <a:t> </a:t>
            </a:r>
            <a:r>
              <a:rPr lang="fr-FR" sz="1400" b="1" err="1">
                <a:solidFill>
                  <a:srgbClr val="2E2A25"/>
                </a:solidFill>
                <a:cs typeface="Arial"/>
              </a:rPr>
              <a:t>functions</a:t>
            </a:r>
            <a:r>
              <a:rPr lang="fr-FR" sz="1400">
                <a:solidFill>
                  <a:srgbClr val="2E2A25"/>
                </a:solidFill>
                <a:cs typeface="Arial"/>
              </a:rPr>
              <a:t> are </a:t>
            </a:r>
            <a:r>
              <a:rPr lang="fr-FR" sz="1400" err="1">
                <a:solidFill>
                  <a:srgbClr val="2E2A25"/>
                </a:solidFill>
                <a:cs typeface="Arial"/>
              </a:rPr>
              <a:t>centered</a:t>
            </a:r>
            <a:r>
              <a:rPr lang="fr-FR" sz="1400">
                <a:solidFill>
                  <a:srgbClr val="2E2A25"/>
                </a:solidFill>
                <a:cs typeface="Arial"/>
              </a:rPr>
              <a:t> in the </a:t>
            </a:r>
            <a:r>
              <a:rPr lang="fr-FR" sz="1400" b="1">
                <a:solidFill>
                  <a:srgbClr val="2E2A25"/>
                </a:solidFill>
                <a:cs typeface="Arial"/>
              </a:rPr>
              <a:t>right </a:t>
            </a:r>
            <a:r>
              <a:rPr lang="fr-FR" sz="1400" b="1" err="1">
                <a:solidFill>
                  <a:srgbClr val="2E2A25"/>
                </a:solidFill>
                <a:cs typeface="Arial"/>
              </a:rPr>
              <a:t>hemisphere</a:t>
            </a:r>
            <a:r>
              <a:rPr lang="fr-FR" sz="1400">
                <a:solidFill>
                  <a:srgbClr val="2E2A25"/>
                </a:solidFill>
                <a:cs typeface="Arial"/>
              </a:rPr>
              <a:t>.</a:t>
            </a:r>
            <a:endParaRPr lang="fr-FR" sz="1400">
              <a:cs typeface="Arial"/>
            </a:endParaRPr>
          </a:p>
          <a:p>
            <a:pPr algn="l"/>
            <a:endParaRPr lang="fr-FR">
              <a:cs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788F0C7-59A0-6023-02F9-6F205CB98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33" y="3052032"/>
            <a:ext cx="2300114" cy="23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7311545-1A17-51F0-4321-60F8A0D9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99" y="1549915"/>
            <a:ext cx="4040372" cy="33867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buFont typeface="Wingdings" panose="020B0604020202020204" pitchFamily="34" charset="0"/>
              <a:buChar char="§"/>
            </a:pPr>
            <a:r>
              <a:rPr lang="en-US" sz="1200" i="1">
                <a:latin typeface="+mn-lt"/>
                <a:cs typeface="Arial"/>
              </a:rPr>
              <a:t>Set-Up</a:t>
            </a:r>
            <a:r>
              <a:rPr lang="en-US" sz="1200">
                <a:latin typeface="+mn-lt"/>
                <a:cs typeface="Arial"/>
              </a:rPr>
              <a:t> :</a:t>
            </a:r>
          </a:p>
          <a:p>
            <a:pPr lvl="1" defTabSz="914400">
              <a:buFont typeface="Courier New" panose="020B0604020202020204" pitchFamily="34" charset="0"/>
              <a:buChar char="o"/>
            </a:pPr>
            <a:r>
              <a:rPr lang="en-US" sz="1200">
                <a:latin typeface="+mn-lt"/>
                <a:cs typeface="Arial"/>
              </a:rPr>
              <a:t>"Split-brain" patient in front of a</a:t>
            </a:r>
            <a:r>
              <a:rPr lang="en-US" sz="1200" b="1">
                <a:latin typeface="+mn-lt"/>
                <a:cs typeface="Arial"/>
              </a:rPr>
              <a:t> screen</a:t>
            </a:r>
            <a:r>
              <a:rPr lang="en-US" sz="1200">
                <a:latin typeface="+mn-lt"/>
                <a:cs typeface="Arial"/>
              </a:rPr>
              <a:t> that would </a:t>
            </a:r>
            <a:r>
              <a:rPr lang="en-US" sz="1200" b="1">
                <a:latin typeface="+mn-lt"/>
                <a:cs typeface="Arial"/>
              </a:rPr>
              <a:t>hide their hands</a:t>
            </a:r>
            <a:r>
              <a:rPr lang="en-US" sz="1200">
                <a:latin typeface="+mn-lt"/>
                <a:cs typeface="Arial"/>
              </a:rPr>
              <a:t>.</a:t>
            </a:r>
            <a:endParaRPr lang="en-US" sz="1000">
              <a:latin typeface="+mn-lt"/>
              <a:cs typeface="Arial"/>
            </a:endParaRPr>
          </a:p>
          <a:p>
            <a:pPr lvl="1" defTabSz="914400">
              <a:buFont typeface="Courier New" panose="020B0604020202020204" pitchFamily="34" charset="0"/>
              <a:buChar char="o"/>
            </a:pPr>
            <a:r>
              <a:rPr lang="en-US" sz="1200">
                <a:latin typeface="+mn-lt"/>
                <a:cs typeface="Arial"/>
              </a:rPr>
              <a:t>Objects placed behind the screen</a:t>
            </a:r>
          </a:p>
          <a:p>
            <a:pPr lvl="1" defTabSz="914400">
              <a:buFont typeface="Courier New" panose="020B0604020202020204" pitchFamily="34" charset="0"/>
              <a:buChar char="o"/>
            </a:pPr>
            <a:r>
              <a:rPr lang="en-US" sz="1200">
                <a:latin typeface="+mn-lt"/>
                <a:cs typeface="Arial"/>
              </a:rPr>
              <a:t>A word appears on the screen in the patient’s </a:t>
            </a:r>
            <a:r>
              <a:rPr lang="en-US" sz="1200" b="1">
                <a:latin typeface="+mn-lt"/>
                <a:cs typeface="Arial"/>
              </a:rPr>
              <a:t>left visual field</a:t>
            </a:r>
            <a:r>
              <a:rPr lang="en-US" sz="1200">
                <a:latin typeface="+mn-lt"/>
                <a:cs typeface="Arial"/>
              </a:rPr>
              <a:t> (processing in the </a:t>
            </a:r>
            <a:r>
              <a:rPr lang="en-US" sz="1200" b="1">
                <a:latin typeface="+mn-lt"/>
                <a:cs typeface="Arial"/>
              </a:rPr>
              <a:t>right hemisphere</a:t>
            </a:r>
            <a:r>
              <a:rPr lang="en-US" sz="1200">
                <a:latin typeface="+mn-lt"/>
                <a:cs typeface="Arial"/>
              </a:rPr>
              <a:t>)</a:t>
            </a:r>
          </a:p>
          <a:p>
            <a:pPr indent="-228600" defTabSz="914400">
              <a:buFont typeface="Wingdings,Sans-Serif"/>
              <a:buChar char="§"/>
            </a:pPr>
            <a:r>
              <a:rPr lang="en-US" sz="1200" i="1">
                <a:latin typeface="Arial"/>
                <a:cs typeface="Arial"/>
              </a:rPr>
              <a:t>The test</a:t>
            </a:r>
            <a:r>
              <a:rPr lang="en-US" sz="1200">
                <a:latin typeface="Arial"/>
                <a:cs typeface="Arial"/>
              </a:rPr>
              <a:t> :</a:t>
            </a:r>
          </a:p>
          <a:p>
            <a:pPr lvl="1" defTabSz="914400">
              <a:buFont typeface="Courier New"/>
              <a:buChar char="o"/>
            </a:pPr>
            <a:r>
              <a:rPr lang="en-US" sz="1200">
                <a:latin typeface="Arial"/>
                <a:cs typeface="Arial"/>
              </a:rPr>
              <a:t>Say what they saw</a:t>
            </a:r>
          </a:p>
          <a:p>
            <a:pPr lvl="1" defTabSz="914400">
              <a:buFont typeface="Courier New,monospace"/>
              <a:buChar char="o"/>
            </a:pPr>
            <a:r>
              <a:rPr lang="en-US" sz="1200">
                <a:latin typeface="Arial"/>
                <a:cs typeface="Arial"/>
              </a:rPr>
              <a:t>Use of left hand to pick the right object</a:t>
            </a:r>
          </a:p>
          <a:p>
            <a:pPr indent="-228600" defTabSz="914400">
              <a:buFont typeface="Wingdings,Sans-Serif"/>
              <a:buChar char="§"/>
            </a:pPr>
            <a:r>
              <a:rPr lang="en-US" sz="1200" i="1">
                <a:latin typeface="Arial"/>
                <a:cs typeface="Arial"/>
              </a:rPr>
              <a:t>Result </a:t>
            </a:r>
            <a:r>
              <a:rPr lang="en-US" sz="1200">
                <a:latin typeface="Arial"/>
                <a:cs typeface="Arial"/>
              </a:rPr>
              <a:t>:</a:t>
            </a:r>
            <a:endParaRPr lang="en-US">
              <a:latin typeface="Arial"/>
              <a:cs typeface="Arial"/>
            </a:endParaRPr>
          </a:p>
          <a:p>
            <a:pPr defTabSz="914400">
              <a:buNone/>
            </a:pPr>
            <a:r>
              <a:rPr lang="en-US" sz="1200">
                <a:latin typeface="Arial"/>
                <a:cs typeface="Arial"/>
              </a:rPr>
              <a:t> Patient </a:t>
            </a:r>
            <a:r>
              <a:rPr lang="en-US" sz="1200" b="1">
                <a:latin typeface="Arial"/>
                <a:cs typeface="Arial"/>
              </a:rPr>
              <a:t>unable </a:t>
            </a:r>
            <a:r>
              <a:rPr lang="en-US" sz="1200">
                <a:latin typeface="Arial"/>
                <a:cs typeface="Arial"/>
              </a:rPr>
              <a:t>to </a:t>
            </a:r>
            <a:r>
              <a:rPr lang="en-US" sz="1200" b="1">
                <a:latin typeface="Arial"/>
                <a:cs typeface="Arial"/>
              </a:rPr>
              <a:t>tell the word</a:t>
            </a:r>
            <a:r>
              <a:rPr lang="en-US" sz="1200">
                <a:latin typeface="Arial"/>
                <a:cs typeface="Arial"/>
              </a:rPr>
              <a:t> that they had seen but </a:t>
            </a:r>
            <a:r>
              <a:rPr lang="en-US" sz="1200" b="1">
                <a:latin typeface="Arial"/>
                <a:cs typeface="Arial"/>
              </a:rPr>
              <a:t>able</a:t>
            </a:r>
            <a:r>
              <a:rPr lang="en-US" sz="1200">
                <a:latin typeface="Arial"/>
                <a:cs typeface="Arial"/>
              </a:rPr>
              <a:t> to </a:t>
            </a:r>
            <a:r>
              <a:rPr lang="en-US" sz="1200" b="1">
                <a:latin typeface="Arial"/>
                <a:cs typeface="Arial"/>
              </a:rPr>
              <a:t>choose the correct object</a:t>
            </a:r>
            <a:endParaRPr lang="en-US" b="1">
              <a:latin typeface="Arial"/>
              <a:cs typeface="Arial"/>
            </a:endParaRPr>
          </a:p>
          <a:p>
            <a:pPr marL="0" indent="0" defTabSz="914400">
              <a:buNone/>
            </a:pPr>
            <a:endParaRPr lang="en-US" sz="1200"/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20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BC2BA6-60F3-96DE-7770-371FE0C4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99" y="281402"/>
            <a:ext cx="2850697" cy="10772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kern="1200">
                <a:latin typeface="+mj-lt"/>
                <a:ea typeface="+mj-ea"/>
                <a:cs typeface="+mj-cs"/>
              </a:rPr>
              <a:t>Sperry's Split-brain experiment</a:t>
            </a:r>
            <a:endParaRPr lang="en-US" sz="2400" b="0" kern="120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</a:pPr>
            <a:endParaRPr lang="en-US" sz="2400" kern="1200"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DB0E71-C15D-B77D-5F57-F8A84406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  <a:defRPr/>
            </a:pPr>
            <a:fld id="{E1E1CD7C-2161-7D43-862E-CE4C333CD873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Espace réservé du contenu 6" descr="Une image contenant texte, conception&#10;&#10;Le contenu généré par l’IA peut être incorrect.">
            <a:extLst>
              <a:ext uri="{FF2B5EF4-FFF2-40B4-BE49-F238E27FC236}">
                <a16:creationId xmlns:a16="http://schemas.microsoft.com/office/drawing/2014/main" id="{53ADEBC4-DDF3-4EAA-1690-BBF148145E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3" r="7107" b="2"/>
          <a:stretch/>
        </p:blipFill>
        <p:spPr>
          <a:xfrm>
            <a:off x="4391167" y="658060"/>
            <a:ext cx="4090159" cy="37385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31FE278-650C-D969-D753-BC2F1241E3AA}"/>
              </a:ext>
            </a:extLst>
          </p:cNvPr>
          <p:cNvSpPr txBox="1"/>
          <p:nvPr/>
        </p:nvSpPr>
        <p:spPr>
          <a:xfrm>
            <a:off x="331929" y="1060206"/>
            <a:ext cx="1868959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1" err="1">
                <a:cs typeface="Arial"/>
              </a:rPr>
              <a:t>Approach</a:t>
            </a:r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14229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68AFC6B-1B4A-0EF3-1344-584D2CB1D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196" y="374600"/>
            <a:ext cx="2764603" cy="1407332"/>
          </a:xfrm>
        </p:spPr>
        <p:txBody>
          <a:bodyPr vert="horz" lIns="180000" tIns="45720" rIns="91440" bIns="45720" rtlCol="0" anchor="t">
            <a:noAutofit/>
          </a:bodyPr>
          <a:lstStyle/>
          <a:p>
            <a:pPr marL="0" indent="0">
              <a:buNone/>
            </a:pPr>
            <a:endParaRPr lang="fr-FR" sz="1100">
              <a:solidFill>
                <a:srgbClr val="2E2A25"/>
              </a:solidFill>
              <a:latin typeface="Arial"/>
              <a:cs typeface="Arial"/>
            </a:endParaRPr>
          </a:p>
          <a:p>
            <a:r>
              <a:rPr lang="fr-FR" sz="1100" b="1" i="1">
                <a:solidFill>
                  <a:srgbClr val="2E2A25"/>
                </a:solidFill>
                <a:latin typeface="Arial"/>
                <a:cs typeface="Arial"/>
              </a:rPr>
              <a:t>Right Brain Dominance :</a:t>
            </a:r>
          </a:p>
          <a:p>
            <a:pPr lvl="1">
              <a:buFont typeface="Arial" pitchFamily="2" charset="2"/>
              <a:buChar char="•"/>
            </a:pPr>
            <a:r>
              <a:rPr lang="fr-FR" sz="1100" err="1">
                <a:solidFill>
                  <a:srgbClr val="2E2A25"/>
                </a:solidFill>
                <a:latin typeface="Helvetica Neue"/>
                <a:cs typeface="Arial"/>
              </a:rPr>
              <a:t>Expressing</a:t>
            </a:r>
            <a:r>
              <a:rPr lang="fr-FR" sz="1100">
                <a:solidFill>
                  <a:srgbClr val="2E2A25"/>
                </a:solidFill>
                <a:latin typeface="Helvetica Neue"/>
                <a:cs typeface="Arial"/>
              </a:rPr>
              <a:t> and </a:t>
            </a:r>
            <a:r>
              <a:rPr lang="fr-FR" sz="1100" err="1">
                <a:solidFill>
                  <a:srgbClr val="2E2A25"/>
                </a:solidFill>
                <a:latin typeface="Helvetica Neue"/>
                <a:cs typeface="Arial"/>
              </a:rPr>
              <a:t>reading</a:t>
            </a:r>
            <a:r>
              <a:rPr lang="fr-FR" sz="1100">
                <a:solidFill>
                  <a:srgbClr val="2E2A25"/>
                </a:solidFill>
                <a:latin typeface="Helvetica Neue"/>
                <a:cs typeface="Arial"/>
              </a:rPr>
              <a:t> </a:t>
            </a:r>
            <a:r>
              <a:rPr lang="fr-FR" sz="1100" err="1">
                <a:solidFill>
                  <a:srgbClr val="2E2A25"/>
                </a:solidFill>
                <a:latin typeface="Helvetica Neue"/>
                <a:cs typeface="Arial"/>
              </a:rPr>
              <a:t>emotions</a:t>
            </a:r>
            <a:endParaRPr lang="fr-FR" sz="1100">
              <a:solidFill>
                <a:srgbClr val="2E2A25"/>
              </a:solidFill>
              <a:latin typeface="Helvetica Neue"/>
              <a:cs typeface="Arial"/>
            </a:endParaRPr>
          </a:p>
          <a:p>
            <a:pPr lvl="1">
              <a:buFont typeface="Arial" pitchFamily="2" charset="2"/>
              <a:buChar char="•"/>
            </a:pPr>
            <a:r>
              <a:rPr lang="fr-FR" sz="1100" err="1">
                <a:solidFill>
                  <a:srgbClr val="2E2A25"/>
                </a:solidFill>
                <a:latin typeface="Helvetica Neue"/>
                <a:cs typeface="Arial"/>
              </a:rPr>
              <a:t>Understanding</a:t>
            </a:r>
            <a:r>
              <a:rPr lang="fr-FR" sz="1100">
                <a:solidFill>
                  <a:srgbClr val="2E2A25"/>
                </a:solidFill>
                <a:latin typeface="Helvetica Neue"/>
                <a:cs typeface="Arial"/>
              </a:rPr>
              <a:t> </a:t>
            </a:r>
            <a:r>
              <a:rPr lang="fr-FR" sz="1100" err="1">
                <a:solidFill>
                  <a:srgbClr val="2E2A25"/>
                </a:solidFill>
                <a:latin typeface="Helvetica Neue"/>
                <a:cs typeface="Arial"/>
              </a:rPr>
              <a:t>metaphors</a:t>
            </a:r>
            <a:endParaRPr lang="fr-FR" sz="1100" i="1">
              <a:solidFill>
                <a:srgbClr val="2E2A25"/>
              </a:solidFill>
              <a:latin typeface="Arial"/>
              <a:cs typeface="Arial"/>
            </a:endParaRPr>
          </a:p>
          <a:p>
            <a:pPr lvl="1">
              <a:buFont typeface="Arial" pitchFamily="2" charset="2"/>
              <a:buChar char="•"/>
            </a:pPr>
            <a:r>
              <a:rPr lang="fr-FR" sz="1100" err="1">
                <a:solidFill>
                  <a:srgbClr val="2E2A25"/>
                </a:solidFill>
                <a:latin typeface="Helvetica Neue"/>
                <a:cs typeface="Arial"/>
              </a:rPr>
              <a:t>Discriminating</a:t>
            </a:r>
            <a:r>
              <a:rPr lang="fr-FR" sz="1100">
                <a:solidFill>
                  <a:srgbClr val="2E2A25"/>
                </a:solidFill>
                <a:latin typeface="Helvetica Neue"/>
                <a:cs typeface="Arial"/>
              </a:rPr>
              <a:t> </a:t>
            </a:r>
            <a:r>
              <a:rPr lang="fr-FR" sz="1100" err="1">
                <a:solidFill>
                  <a:srgbClr val="2E2A25"/>
                </a:solidFill>
                <a:latin typeface="Helvetica Neue"/>
                <a:cs typeface="Arial"/>
              </a:rPr>
              <a:t>shapes</a:t>
            </a:r>
            <a:endParaRPr lang="fr-FR" sz="1100" i="1">
              <a:solidFill>
                <a:srgbClr val="2E2A25"/>
              </a:solidFill>
              <a:latin typeface="Arial"/>
              <a:cs typeface="Arial"/>
            </a:endParaRPr>
          </a:p>
          <a:p>
            <a:pPr lvl="1">
              <a:buFont typeface="Arial" pitchFamily="2" charset="2"/>
              <a:buChar char="•"/>
            </a:pPr>
            <a:r>
              <a:rPr lang="fr-FR" sz="1100" err="1">
                <a:solidFill>
                  <a:srgbClr val="2E2A25"/>
                </a:solidFill>
                <a:latin typeface="Helvetica Neue"/>
                <a:cs typeface="Arial"/>
              </a:rPr>
              <a:t>Copying</a:t>
            </a:r>
            <a:r>
              <a:rPr lang="fr-FR" sz="1100">
                <a:solidFill>
                  <a:srgbClr val="2E2A25"/>
                </a:solidFill>
                <a:latin typeface="Helvetica Neue"/>
                <a:cs typeface="Arial"/>
              </a:rPr>
              <a:t> designs</a:t>
            </a:r>
            <a:endParaRPr lang="fr-FR" sz="1100" i="1">
              <a:solidFill>
                <a:srgbClr val="2E2A25"/>
              </a:solidFill>
              <a:latin typeface="Arial"/>
              <a:cs typeface="Arial"/>
            </a:endParaRPr>
          </a:p>
          <a:p>
            <a:pPr lvl="1">
              <a:buFont typeface="Arial" pitchFamily="2" charset="2"/>
              <a:buChar char="•"/>
            </a:pPr>
            <a:r>
              <a:rPr lang="fr-FR" sz="1100" err="1">
                <a:solidFill>
                  <a:srgbClr val="2E2A25"/>
                </a:solidFill>
                <a:latin typeface="Helvetica Neue"/>
                <a:cs typeface="Arial"/>
              </a:rPr>
              <a:t>Making</a:t>
            </a:r>
            <a:r>
              <a:rPr lang="fr-FR" sz="1100">
                <a:solidFill>
                  <a:srgbClr val="2E2A25"/>
                </a:solidFill>
                <a:latin typeface="Helvetica Neue"/>
                <a:cs typeface="Arial"/>
              </a:rPr>
              <a:t> music</a:t>
            </a:r>
            <a:endParaRPr lang="fr-FR" sz="1100" i="1">
              <a:solidFill>
                <a:srgbClr val="2E2A25"/>
              </a:solidFill>
              <a:latin typeface="Arial"/>
              <a:cs typeface="Arial"/>
            </a:endParaRPr>
          </a:p>
          <a:p>
            <a:pPr lvl="1">
              <a:buFont typeface="Arial" pitchFamily="2" charset="2"/>
              <a:buChar char="•"/>
            </a:pPr>
            <a:endParaRPr lang="fr-FR" sz="1000">
              <a:solidFill>
                <a:srgbClr val="2E2A25"/>
              </a:solidFill>
              <a:latin typeface="Helvetica Neue"/>
              <a:cs typeface="Arial"/>
            </a:endParaRPr>
          </a:p>
          <a:p>
            <a:pPr lvl="1">
              <a:buFont typeface="Courier New" pitchFamily="2" charset="2"/>
              <a:buChar char="o"/>
            </a:pPr>
            <a:endParaRPr lang="fr-FR" sz="800" i="1">
              <a:solidFill>
                <a:srgbClr val="2E2A25"/>
              </a:solidFill>
              <a:latin typeface="Arial"/>
              <a:cs typeface="Arial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1B803E4-28EE-67B5-D26B-47591022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536" y="115028"/>
            <a:ext cx="3667125" cy="1072753"/>
          </a:xfrm>
        </p:spPr>
        <p:txBody>
          <a:bodyPr/>
          <a:lstStyle/>
          <a:p>
            <a:r>
              <a:rPr lang="fr-FR">
                <a:latin typeface="Franklin Gothic Demi Cond"/>
                <a:ea typeface="Roboto Black"/>
                <a:cs typeface="Arial"/>
              </a:rPr>
              <a:t>Conclusion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AA6CE3-95CE-5C83-DFFF-EAA99D8E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888320-DFB3-9113-8873-EB93779D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FD4F55-4D8E-6343-2E3A-401BF792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Image 6" descr="Une image contenant texte, dessin, croquis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54960A5B-706C-3B60-1BCA-07CD15048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7" y="373319"/>
            <a:ext cx="3481636" cy="477018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98FCE14-E69A-390B-EC08-E3EABF025AE6}"/>
              </a:ext>
            </a:extLst>
          </p:cNvPr>
          <p:cNvSpPr txBox="1"/>
          <p:nvPr/>
        </p:nvSpPr>
        <p:spPr>
          <a:xfrm>
            <a:off x="3567266" y="649851"/>
            <a:ext cx="2285999" cy="18128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750"/>
              </a:spcBef>
              <a:buFont typeface="Wingdings"/>
              <a:buChar char="§"/>
            </a:pPr>
            <a:r>
              <a:rPr lang="fr-FR" sz="1100" b="1" i="1" err="1">
                <a:solidFill>
                  <a:srgbClr val="2E2A25"/>
                </a:solidFill>
                <a:cs typeface="Arial"/>
              </a:rPr>
              <a:t>Left</a:t>
            </a:r>
            <a:r>
              <a:rPr lang="fr-FR" sz="1100" b="1" i="1">
                <a:solidFill>
                  <a:srgbClr val="2E2A25"/>
                </a:solidFill>
                <a:cs typeface="Arial"/>
              </a:rPr>
              <a:t> Brain Dominance :</a:t>
            </a:r>
            <a:endParaRPr lang="en-US" sz="1100" b="1">
              <a:cs typeface="Arial"/>
            </a:endParaRPr>
          </a:p>
          <a:p>
            <a:pPr marL="628650" lvl="1" indent="-2857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fr-FR" sz="1100" err="1">
                <a:solidFill>
                  <a:srgbClr val="2E2A25"/>
                </a:solidFill>
                <a:latin typeface="Helvetica Neue"/>
              </a:rPr>
              <a:t>Language</a:t>
            </a:r>
            <a:endParaRPr lang="fr-FR" sz="1100">
              <a:latin typeface="Helvetica Neue"/>
            </a:endParaRPr>
          </a:p>
          <a:p>
            <a:pPr marL="628650" lvl="1" indent="-2857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fr-FR" sz="1100">
                <a:solidFill>
                  <a:srgbClr val="2E2A25"/>
                </a:solidFill>
                <a:latin typeface="Helvetica Neue"/>
              </a:rPr>
              <a:t>Critical </a:t>
            </a:r>
            <a:r>
              <a:rPr lang="fr-FR" sz="1100" err="1">
                <a:solidFill>
                  <a:srgbClr val="2E2A25"/>
                </a:solidFill>
                <a:latin typeface="Helvetica Neue"/>
              </a:rPr>
              <a:t>thinking</a:t>
            </a:r>
            <a:endParaRPr lang="fr-FR" sz="1100">
              <a:latin typeface="Helvetica Neue"/>
            </a:endParaRPr>
          </a:p>
          <a:p>
            <a:pPr marL="628650" lvl="1" indent="-2857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fr-FR" sz="1100">
                <a:solidFill>
                  <a:srgbClr val="2E2A25"/>
                </a:solidFill>
                <a:latin typeface="Helvetica Neue"/>
              </a:rPr>
              <a:t>Logic</a:t>
            </a:r>
            <a:endParaRPr lang="fr-FR" sz="1100">
              <a:latin typeface="Helvetica Neue"/>
            </a:endParaRPr>
          </a:p>
          <a:p>
            <a:pPr marL="628650" lvl="1" indent="-2857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fr-FR" sz="1100" err="1">
                <a:solidFill>
                  <a:srgbClr val="2E2A25"/>
                </a:solidFill>
                <a:latin typeface="Helvetica Neue"/>
              </a:rPr>
              <a:t>Reasoning</a:t>
            </a:r>
            <a:endParaRPr lang="fr-FR" sz="1100">
              <a:latin typeface="Helvetica Neue"/>
            </a:endParaRPr>
          </a:p>
          <a:p>
            <a:pPr marL="628650" lvl="1" indent="-2857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fr-FR" sz="1100">
                <a:solidFill>
                  <a:srgbClr val="2E2A25"/>
                </a:solidFill>
                <a:latin typeface="Helvetica Neue"/>
              </a:rPr>
              <a:t>Use of </a:t>
            </a:r>
            <a:r>
              <a:rPr lang="fr-FR" sz="1100" err="1">
                <a:solidFill>
                  <a:srgbClr val="2E2A25"/>
                </a:solidFill>
                <a:latin typeface="Helvetica Neue"/>
              </a:rPr>
              <a:t>numbers</a:t>
            </a:r>
            <a:r>
              <a:rPr lang="fr-FR" sz="1100">
                <a:solidFill>
                  <a:srgbClr val="2E2A25"/>
                </a:solidFill>
                <a:latin typeface="Helvetica Neue"/>
              </a:rPr>
              <a:t> (</a:t>
            </a:r>
            <a:r>
              <a:rPr lang="fr-FR" sz="1100" err="1">
                <a:solidFill>
                  <a:srgbClr val="2E2A25"/>
                </a:solidFill>
                <a:latin typeface="Helvetica Neue"/>
              </a:rPr>
              <a:t>calculation</a:t>
            </a:r>
            <a:r>
              <a:rPr lang="fr-FR" sz="1100">
                <a:solidFill>
                  <a:srgbClr val="2E2A25"/>
                </a:solidFill>
                <a:latin typeface="Helvetica Neue"/>
              </a:rPr>
              <a:t>...)</a:t>
            </a:r>
            <a:endParaRPr lang="en-US" sz="1100">
              <a:latin typeface="Helvetica Neue"/>
            </a:endParaRPr>
          </a:p>
          <a:p>
            <a:pPr marL="628650" lvl="1" indent="-2857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endParaRPr lang="fr-FR" sz="1000">
              <a:latin typeface="Helvetica Neue"/>
            </a:endParaRPr>
          </a:p>
          <a:p>
            <a:pPr algn="l"/>
            <a:endParaRPr lang="fr-FR"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37B229A-985D-CD76-8DC6-346E7176EAD7}"/>
              </a:ext>
            </a:extLst>
          </p:cNvPr>
          <p:cNvSpPr txBox="1"/>
          <p:nvPr/>
        </p:nvSpPr>
        <p:spPr>
          <a:xfrm>
            <a:off x="3954255" y="2435697"/>
            <a:ext cx="37985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cs typeface="Arial"/>
              </a:rPr>
              <a:t>"</a:t>
            </a:r>
            <a:r>
              <a:rPr lang="fr-FR" sz="1200" b="1" err="1">
                <a:cs typeface="Arial"/>
              </a:rPr>
              <a:t>Muteness</a:t>
            </a:r>
            <a:r>
              <a:rPr lang="fr-FR" sz="1200">
                <a:cs typeface="Arial"/>
              </a:rPr>
              <a:t>" of right </a:t>
            </a:r>
            <a:r>
              <a:rPr lang="fr-FR" sz="1200" err="1">
                <a:cs typeface="Arial"/>
              </a:rPr>
              <a:t>hemisphere</a:t>
            </a:r>
            <a:r>
              <a:rPr lang="fr-FR" sz="1200">
                <a:cs typeface="Arial"/>
              </a:rPr>
              <a:t> made </a:t>
            </a:r>
            <a:r>
              <a:rPr lang="fr-FR" sz="1200" err="1">
                <a:cs typeface="Arial"/>
              </a:rPr>
              <a:t>it</a:t>
            </a:r>
            <a:r>
              <a:rPr lang="fr-FR" sz="1200">
                <a:cs typeface="Arial"/>
              </a:rPr>
              <a:t> inaccessible --&gt; </a:t>
            </a:r>
            <a:r>
              <a:rPr lang="fr-FR" sz="1200" err="1">
                <a:cs typeface="Arial"/>
              </a:rPr>
              <a:t>Consequence</a:t>
            </a:r>
            <a:r>
              <a:rPr lang="fr-FR" sz="1200">
                <a:cs typeface="Arial"/>
              </a:rPr>
              <a:t> : </a:t>
            </a:r>
            <a:r>
              <a:rPr lang="fr-FR" sz="1200" err="1">
                <a:cs typeface="Arial"/>
              </a:rPr>
              <a:t>considered</a:t>
            </a:r>
            <a:r>
              <a:rPr lang="fr-FR" sz="1200">
                <a:cs typeface="Arial"/>
              </a:rPr>
              <a:t> as </a:t>
            </a:r>
            <a:r>
              <a:rPr lang="fr-FR" sz="1200" err="1">
                <a:cs typeface="Arial"/>
              </a:rPr>
              <a:t>being</a:t>
            </a:r>
            <a:r>
              <a:rPr lang="fr-FR" sz="1200">
                <a:cs typeface="Arial"/>
              </a:rPr>
              <a:t> </a:t>
            </a:r>
            <a:r>
              <a:rPr lang="fr-FR" sz="1200" err="1">
                <a:cs typeface="Arial"/>
              </a:rPr>
              <a:t>entirely</a:t>
            </a:r>
            <a:r>
              <a:rPr lang="fr-FR" sz="1200">
                <a:cs typeface="Arial"/>
              </a:rPr>
              <a:t> </a:t>
            </a:r>
            <a:r>
              <a:rPr lang="fr-FR" sz="1200" err="1">
                <a:cs typeface="Arial"/>
              </a:rPr>
              <a:t>subordinate</a:t>
            </a:r>
            <a:r>
              <a:rPr lang="fr-FR" sz="1200">
                <a:cs typeface="Arial"/>
              </a:rPr>
              <a:t> to the </a:t>
            </a:r>
            <a:r>
              <a:rPr lang="fr-FR" sz="1200" err="1">
                <a:cs typeface="Arial"/>
              </a:rPr>
              <a:t>left</a:t>
            </a:r>
            <a:r>
              <a:rPr lang="fr-FR" sz="1200">
                <a:cs typeface="Arial"/>
              </a:rPr>
              <a:t> </a:t>
            </a:r>
            <a:r>
              <a:rPr lang="fr-FR" sz="1200" err="1">
                <a:cs typeface="Arial"/>
              </a:rPr>
              <a:t>hemisphere</a:t>
            </a:r>
            <a:r>
              <a:rPr lang="fr-FR" sz="1200">
                <a:cs typeface="Arial"/>
              </a:rPr>
              <a:t>.</a:t>
            </a:r>
            <a:endParaRPr lang="fr-FR" sz="1200" err="1">
              <a:cs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B8DC3E-9255-842D-6B9E-B95581771BA2}"/>
              </a:ext>
            </a:extLst>
          </p:cNvPr>
          <p:cNvSpPr txBox="1"/>
          <p:nvPr/>
        </p:nvSpPr>
        <p:spPr>
          <a:xfrm>
            <a:off x="3481160" y="3347924"/>
            <a:ext cx="5000625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cs typeface="Arial"/>
              </a:rPr>
              <a:t>Sperry </a:t>
            </a:r>
            <a:r>
              <a:rPr lang="fr-FR" sz="1200" err="1">
                <a:cs typeface="Arial"/>
              </a:rPr>
              <a:t>revealed</a:t>
            </a:r>
            <a:r>
              <a:rPr lang="fr-FR" sz="1200">
                <a:cs typeface="Arial"/>
              </a:rPr>
              <a:t> </a:t>
            </a:r>
            <a:r>
              <a:rPr lang="fr-FR" sz="1200" err="1">
                <a:cs typeface="Arial"/>
              </a:rPr>
              <a:t>that</a:t>
            </a:r>
            <a:r>
              <a:rPr lang="fr-FR" sz="1200">
                <a:cs typeface="Arial"/>
              </a:rPr>
              <a:t> the right </a:t>
            </a:r>
            <a:r>
              <a:rPr lang="fr-FR" sz="1200" err="1">
                <a:cs typeface="Arial"/>
              </a:rPr>
              <a:t>hemisphere</a:t>
            </a:r>
            <a:r>
              <a:rPr lang="fr-FR" sz="1200">
                <a:cs typeface="Arial"/>
              </a:rPr>
              <a:t> </a:t>
            </a:r>
            <a:r>
              <a:rPr lang="fr-FR" sz="1200" err="1">
                <a:cs typeface="Arial"/>
              </a:rPr>
              <a:t>is</a:t>
            </a:r>
            <a:r>
              <a:rPr lang="fr-FR" sz="1200">
                <a:cs typeface="Arial"/>
              </a:rPr>
              <a:t> </a:t>
            </a:r>
            <a:r>
              <a:rPr lang="fr-FR" sz="1200" err="1">
                <a:cs typeface="Arial"/>
              </a:rPr>
              <a:t>clearly</a:t>
            </a:r>
            <a:r>
              <a:rPr lang="fr-FR" sz="1200">
                <a:cs typeface="Arial"/>
              </a:rPr>
              <a:t> </a:t>
            </a:r>
            <a:r>
              <a:rPr lang="fr-FR" sz="1200" b="1" i="1" err="1">
                <a:cs typeface="Arial"/>
              </a:rPr>
              <a:t>superior</a:t>
            </a:r>
            <a:r>
              <a:rPr lang="fr-FR" sz="1200" b="1" i="1">
                <a:cs typeface="Arial"/>
              </a:rPr>
              <a:t> to the </a:t>
            </a:r>
            <a:r>
              <a:rPr lang="fr-FR" sz="1200" b="1" i="1" err="1">
                <a:cs typeface="Arial"/>
              </a:rPr>
              <a:t>left</a:t>
            </a:r>
            <a:r>
              <a:rPr lang="fr-FR" sz="1200" b="1" i="1">
                <a:cs typeface="Arial"/>
              </a:rPr>
              <a:t> </a:t>
            </a:r>
            <a:r>
              <a:rPr lang="fr-FR" sz="1200" b="1" i="1" err="1">
                <a:cs typeface="Arial"/>
              </a:rPr>
              <a:t>hemisphere</a:t>
            </a:r>
            <a:r>
              <a:rPr lang="fr-FR" sz="1200" b="1" i="1">
                <a:cs typeface="Arial"/>
              </a:rPr>
              <a:t> in </a:t>
            </a:r>
            <a:r>
              <a:rPr lang="fr-FR" sz="1200" b="1" i="1" err="1">
                <a:cs typeface="Arial"/>
              </a:rPr>
              <a:t>many</a:t>
            </a:r>
            <a:r>
              <a:rPr lang="fr-FR" sz="1200" b="1" i="1">
                <a:cs typeface="Arial"/>
              </a:rPr>
              <a:t> respects. </a:t>
            </a:r>
          </a:p>
          <a:p>
            <a:endParaRPr lang="fr-FR" sz="1200" u="sng">
              <a:cs typeface="Arial"/>
            </a:endParaRPr>
          </a:p>
          <a:p>
            <a:r>
              <a:rPr lang="fr-FR" sz="1200">
                <a:cs typeface="Arial"/>
              </a:rPr>
              <a:t>He </a:t>
            </a:r>
            <a:r>
              <a:rPr lang="fr-FR" sz="1200" err="1">
                <a:cs typeface="Arial"/>
              </a:rPr>
              <a:t>provided</a:t>
            </a:r>
            <a:r>
              <a:rPr lang="fr-FR" sz="1200">
                <a:cs typeface="Arial"/>
              </a:rPr>
              <a:t> insight </a:t>
            </a:r>
            <a:r>
              <a:rPr lang="fr-FR" sz="1200" err="1">
                <a:cs typeface="Arial"/>
              </a:rPr>
              <a:t>into</a:t>
            </a:r>
            <a:r>
              <a:rPr lang="fr-FR" sz="1200">
                <a:cs typeface="Arial"/>
              </a:rPr>
              <a:t> the </a:t>
            </a:r>
            <a:r>
              <a:rPr lang="fr-FR" sz="1200" err="1">
                <a:cs typeface="Arial"/>
              </a:rPr>
              <a:t>inner</a:t>
            </a:r>
            <a:r>
              <a:rPr lang="fr-FR" sz="1200">
                <a:cs typeface="Arial"/>
              </a:rPr>
              <a:t> world of the </a:t>
            </a:r>
            <a:r>
              <a:rPr lang="fr-FR" sz="1200" err="1">
                <a:cs typeface="Arial"/>
              </a:rPr>
              <a:t>brain</a:t>
            </a:r>
            <a:r>
              <a:rPr lang="fr-FR" sz="1200">
                <a:cs typeface="Arial"/>
              </a:rPr>
              <a:t> and a new dimension in the </a:t>
            </a:r>
            <a:r>
              <a:rPr lang="fr-FR" sz="1200" err="1">
                <a:cs typeface="Arial"/>
              </a:rPr>
              <a:t>comprehension</a:t>
            </a:r>
            <a:r>
              <a:rPr lang="fr-FR" sz="1200">
                <a:cs typeface="Arial"/>
              </a:rPr>
              <a:t> of the </a:t>
            </a:r>
            <a:r>
              <a:rPr lang="fr-FR" sz="1200" b="1" err="1">
                <a:cs typeface="Arial"/>
              </a:rPr>
              <a:t>higher</a:t>
            </a:r>
            <a:r>
              <a:rPr lang="fr-FR" sz="1200" b="1">
                <a:cs typeface="Arial"/>
              </a:rPr>
              <a:t> </a:t>
            </a:r>
            <a:r>
              <a:rPr lang="fr-FR" sz="1200" b="1" err="1">
                <a:cs typeface="Arial"/>
              </a:rPr>
              <a:t>functions</a:t>
            </a:r>
            <a:r>
              <a:rPr lang="fr-FR" sz="1200" b="1">
                <a:cs typeface="Arial"/>
              </a:rPr>
              <a:t> of the </a:t>
            </a:r>
            <a:r>
              <a:rPr lang="fr-FR" sz="1200" b="1" err="1">
                <a:cs typeface="Arial"/>
              </a:rPr>
              <a:t>brain</a:t>
            </a:r>
            <a:r>
              <a:rPr lang="fr-FR" sz="120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5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1028E53-12B1-02D0-F5F8-80B55675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80" y="853698"/>
            <a:ext cx="3488403" cy="10508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kern="1200">
                <a:latin typeface="+mj-lt"/>
                <a:ea typeface="+mj-ea"/>
                <a:cs typeface="+mj-cs"/>
              </a:rPr>
              <a:t>information processing in the visual system</a:t>
            </a:r>
          </a:p>
          <a:p>
            <a:pPr defTabSz="914400">
              <a:lnSpc>
                <a:spcPct val="90000"/>
              </a:lnSpc>
            </a:pPr>
            <a:endParaRPr lang="en-US" sz="2400" kern="120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</a:pPr>
            <a:endParaRPr lang="en-US" sz="2400" kern="1200"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653359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7284CB7-3FCB-084E-F519-7D81ACA61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80" y="2138410"/>
            <a:ext cx="3488404" cy="27022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>
                <a:latin typeface="+mn-lt"/>
                <a:cs typeface="+mn-cs"/>
              </a:rPr>
              <a:t>They sought to understand how the brain takes simple information from the eyes and transforms it into our complex visual perception of the world.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>
                <a:latin typeface="+mn-lt"/>
                <a:cs typeface="+mn-cs"/>
              </a:rPr>
              <a:t>Hubel and Wiesel mainly experimented with kittens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0F67F0-1B54-8497-D996-A36C2C04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  <a:defRPr/>
            </a:pPr>
            <a:fld id="{E1E1CD7C-2161-7D43-862E-CE4C333CD873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E890F-7D51-C785-254D-FFA79F390381}"/>
              </a:ext>
            </a:extLst>
          </p:cNvPr>
          <p:cNvSpPr txBox="1"/>
          <p:nvPr/>
        </p:nvSpPr>
        <p:spPr>
          <a:xfrm>
            <a:off x="4408713" y="4507861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800"/>
              <a:t>https://definingmomentscanada.ca/wp-content/uploads/2022/09/img_EP_hubel-weisel-toys2.jpg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F238A-5E90-321D-27CE-CD4AA8D516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30" r="9788"/>
          <a:stretch/>
        </p:blipFill>
        <p:spPr>
          <a:xfrm>
            <a:off x="4474028" y="942974"/>
            <a:ext cx="4051863" cy="34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4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Une image contenant texte, chien&#10;&#10;Le contenu généré par l’IA peut être incorrect.">
            <a:extLst>
              <a:ext uri="{FF2B5EF4-FFF2-40B4-BE49-F238E27FC236}">
                <a16:creationId xmlns:a16="http://schemas.microsoft.com/office/drawing/2014/main" id="{7A71CAD9-E4C1-B147-46FD-4E5284CFF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3912" y="1285399"/>
            <a:ext cx="3860138" cy="3086100"/>
          </a:xfr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3E6687-E4CB-2723-6790-B60960EF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B9091B-331C-34C2-366B-EF616D11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1BBBA9-A831-770B-670B-749C30EF3936}"/>
              </a:ext>
            </a:extLst>
          </p:cNvPr>
          <p:cNvSpPr txBox="1"/>
          <p:nvPr/>
        </p:nvSpPr>
        <p:spPr>
          <a:xfrm>
            <a:off x="4873445" y="1563688"/>
            <a:ext cx="3757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Some neurons responded to light and dark patterns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Some to vertical bars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Some to horizontal </a:t>
            </a:r>
            <a:r>
              <a:rPr lang="en-US" sz="2000" dirty="0" err="1"/>
              <a:t>etc</a:t>
            </a:r>
            <a:r>
              <a:rPr lang="en-US" sz="2000" dirty="0"/>
              <a:t>…</a:t>
            </a:r>
            <a:endParaRPr lang="en-CH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BB831-FE99-F284-9B73-81DDFE31595F}"/>
              </a:ext>
            </a:extLst>
          </p:cNvPr>
          <p:cNvSpPr txBox="1"/>
          <p:nvPr/>
        </p:nvSpPr>
        <p:spPr>
          <a:xfrm>
            <a:off x="4962063" y="3313317"/>
            <a:ext cx="366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They named these neurons simple cells</a:t>
            </a:r>
            <a:endParaRPr lang="en-CH" sz="1800" b="1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0A6F783-5B2E-7C1F-A320-8AA74210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4760747" cy="1072753"/>
          </a:xfrm>
        </p:spPr>
        <p:txBody>
          <a:bodyPr/>
          <a:lstStyle/>
          <a:p>
            <a:r>
              <a:rPr lang="en-US"/>
              <a:t>Cat experiment</a:t>
            </a:r>
            <a:endParaRPr lang="en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385C3-05FA-D598-3B58-F8AE026B14B4}"/>
              </a:ext>
            </a:extLst>
          </p:cNvPr>
          <p:cNvSpPr txBox="1"/>
          <p:nvPr/>
        </p:nvSpPr>
        <p:spPr>
          <a:xfrm>
            <a:off x="713912" y="4189149"/>
            <a:ext cx="45746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800"/>
              <a:t>https://upload.wikimedia.org/wikipedia/commons/0/0e/Orientation_V1.svg</a:t>
            </a:r>
          </a:p>
        </p:txBody>
      </p:sp>
    </p:spTree>
    <p:extLst>
      <p:ext uri="{BB962C8B-B14F-4D97-AF65-F5344CB8AC3E}">
        <p14:creationId xmlns:p14="http://schemas.microsoft.com/office/powerpoint/2010/main" val="25871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4981C6-D662-4262-1A3C-109118BCA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51" y="1565276"/>
            <a:ext cx="4059238" cy="2336799"/>
          </a:xfrm>
        </p:spPr>
        <p:txBody>
          <a:bodyPr>
            <a:normAutofit/>
          </a:bodyPr>
          <a:lstStyle/>
          <a:p>
            <a:r>
              <a:rPr lang="en-US" sz="2000" dirty="0"/>
              <a:t>L</a:t>
            </a:r>
            <a:r>
              <a:rPr lang="en-US" sz="2000" b="0" i="0" dirty="0">
                <a:effectLst/>
              </a:rPr>
              <a:t>aid out in a striped pattern across the surface of the </a:t>
            </a:r>
            <a:r>
              <a:rPr lang="en-US" sz="2000" b="0" i="0" u="none" strike="noStrike" dirty="0">
                <a:effectLst/>
              </a:rPr>
              <a:t>striate cortex</a:t>
            </a:r>
            <a:r>
              <a:rPr lang="en-US" sz="2000" b="0" i="0" dirty="0">
                <a:effectLst/>
              </a:rPr>
              <a:t> (V1)</a:t>
            </a:r>
          </a:p>
          <a:p>
            <a:r>
              <a:rPr lang="en-US" sz="2000" dirty="0"/>
              <a:t>R</a:t>
            </a:r>
            <a:r>
              <a:rPr lang="en-US" sz="2000" b="0" i="0" dirty="0">
                <a:effectLst/>
              </a:rPr>
              <a:t>espond preferentially to </a:t>
            </a:r>
            <a:r>
              <a:rPr lang="en-US" sz="2000" b="0" i="0" u="none" strike="noStrike" dirty="0">
                <a:effectLst/>
              </a:rPr>
              <a:t>input</a:t>
            </a:r>
            <a:r>
              <a:rPr lang="en-US" sz="2000" b="0" i="0" dirty="0">
                <a:effectLst/>
              </a:rPr>
              <a:t> from one eye or the other</a:t>
            </a:r>
          </a:p>
          <a:p>
            <a:r>
              <a:rPr lang="en-US" sz="2000" dirty="0"/>
              <a:t>Develop in early childhood</a:t>
            </a:r>
            <a:endParaRPr lang="en-US" sz="2000" b="0" i="0" dirty="0">
              <a:effectLst/>
            </a:endParaRP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3B0611-06F0-42DC-3C08-3C3035FD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4760747" cy="1072753"/>
          </a:xfrm>
        </p:spPr>
        <p:txBody>
          <a:bodyPr/>
          <a:lstStyle/>
          <a:p>
            <a:r>
              <a:rPr lang="en-US"/>
              <a:t>Ocular dominance columns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61694-8F00-F180-DE9A-AE3C550B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45429-F1CE-BB37-F9FE-CE0ABF0A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68F1E-A6DF-06E9-B669-93BD0A095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11" y="905333"/>
            <a:ext cx="3580544" cy="3944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C6B109-9698-5FD1-EAAE-5182D9481B7E}"/>
              </a:ext>
            </a:extLst>
          </p:cNvPr>
          <p:cNvSpPr txBox="1"/>
          <p:nvPr/>
        </p:nvSpPr>
        <p:spPr>
          <a:xfrm>
            <a:off x="449112" y="4856226"/>
            <a:ext cx="45753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hlinkClick r:id="rId4"/>
              </a:rPr>
              <a:t>https://digfir-published.macmillanusa.com/kolbintro5e/asset/img_ch9/kolb5e_fig09_39.html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6117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1075</Words>
  <Application>Microsoft Office PowerPoint</Application>
  <PresentationFormat>On-screen Show (16:9)</PresentationFormat>
  <Paragraphs>164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Arial,Sans-Serif</vt:lpstr>
      <vt:lpstr>Calibri</vt:lpstr>
      <vt:lpstr>Courier New</vt:lpstr>
      <vt:lpstr>Courier New,monospace</vt:lpstr>
      <vt:lpstr>Franklin Gothic Demi Cond</vt:lpstr>
      <vt:lpstr>Helvetica Neue</vt:lpstr>
      <vt:lpstr>Linux Libertine</vt:lpstr>
      <vt:lpstr>Wingdings</vt:lpstr>
      <vt:lpstr>Wingdings,Sans-Serif</vt:lpstr>
      <vt:lpstr>Thème Office</vt:lpstr>
      <vt:lpstr>Discoveries concerning the cerebral hemispheres and information processing in the visual system</vt:lpstr>
      <vt:lpstr>Index</vt:lpstr>
      <vt:lpstr>Nobel Prize in Physiology or Medicine  1981</vt:lpstr>
      <vt:lpstr>Functional specialization of the cerebral hemispheres </vt:lpstr>
      <vt:lpstr>Sperry's Split-brain experiment </vt:lpstr>
      <vt:lpstr>Conclusion</vt:lpstr>
      <vt:lpstr>information processing in the visual system  </vt:lpstr>
      <vt:lpstr>Cat experiment</vt:lpstr>
      <vt:lpstr>Ocular dominance columns</vt:lpstr>
      <vt:lpstr>Implications</vt:lpstr>
      <vt:lpstr>Take home</vt:lpstr>
      <vt:lpstr>Thank you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Robin Herberich</cp:lastModifiedBy>
  <cp:revision>1</cp:revision>
  <cp:lastPrinted>2019-06-19T13:21:30Z</cp:lastPrinted>
  <dcterms:created xsi:type="dcterms:W3CDTF">2019-04-02T06:24:35Z</dcterms:created>
  <dcterms:modified xsi:type="dcterms:W3CDTF">2025-04-27T20:24:37Z</dcterms:modified>
</cp:coreProperties>
</file>